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9" r:id="rId4"/>
    <p:sldId id="258" r:id="rId5"/>
    <p:sldId id="257" r:id="rId6"/>
    <p:sldId id="269" r:id="rId7"/>
    <p:sldId id="272" r:id="rId8"/>
    <p:sldId id="268" r:id="rId9"/>
    <p:sldId id="267" r:id="rId10"/>
    <p:sldId id="266" r:id="rId11"/>
    <p:sldId id="274" r:id="rId12"/>
    <p:sldId id="265" r:id="rId13"/>
    <p:sldId id="260" r:id="rId14"/>
    <p:sldId id="261" r:id="rId15"/>
    <p:sldId id="273" r:id="rId16"/>
    <p:sldId id="282" r:id="rId17"/>
    <p:sldId id="262" r:id="rId18"/>
    <p:sldId id="278" r:id="rId19"/>
    <p:sldId id="275" r:id="rId20"/>
    <p:sldId id="276" r:id="rId21"/>
    <p:sldId id="277" r:id="rId22"/>
    <p:sldId id="280" r:id="rId23"/>
    <p:sldId id="281" r:id="rId24"/>
    <p:sldId id="279" r:id="rId25"/>
  </p:sldIdLst>
  <p:sldSz cx="12192000" cy="6858000"/>
  <p:notesSz cx="6858000" cy="9144000"/>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8777ED3-F705-4782-834D-797668F99DE6}">
          <p14:sldIdLst>
            <p14:sldId id="256"/>
          </p14:sldIdLst>
        </p14:section>
        <p14:section name="List" id="{B865CD47-65D4-4D69-A443-FD86E0EAF65E}">
          <p14:sldIdLst>
            <p14:sldId id="263"/>
            <p14:sldId id="259"/>
            <p14:sldId id="258"/>
            <p14:sldId id="257"/>
            <p14:sldId id="269"/>
            <p14:sldId id="272"/>
            <p14:sldId id="268"/>
            <p14:sldId id="267"/>
            <p14:sldId id="266"/>
          </p14:sldIdLst>
        </p14:section>
        <p14:section name="Process" id="{0B9A838A-CEE1-4041-BE39-9DBAD126859E}">
          <p14:sldIdLst>
            <p14:sldId id="274"/>
            <p14:sldId id="265"/>
            <p14:sldId id="260"/>
            <p14:sldId id="261"/>
            <p14:sldId id="273"/>
            <p14:sldId id="282"/>
          </p14:sldIdLst>
        </p14:section>
        <p14:section name="Process (Online)" id="{87EDB062-3BF4-475A-9C00-93E94BF6FB1D}">
          <p14:sldIdLst>
            <p14:sldId id="262"/>
          </p14:sldIdLst>
        </p14:section>
        <p14:section name="Timeline (Online)" id="{739923B1-1B37-4403-B9D2-F457EDADF1EE}">
          <p14:sldIdLst>
            <p14:sldId id="278"/>
            <p14:sldId id="275"/>
            <p14:sldId id="276"/>
            <p14:sldId id="277"/>
            <p14:sldId id="280"/>
            <p14:sldId id="281"/>
            <p14:sldId id="27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F92E35-B5D4-44AB-8F97-D61606CC9527}" v="74" dt="2026-02-25T22:42:44.5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4" autoAdjust="0"/>
    <p:restoredTop sz="94660"/>
  </p:normalViewPr>
  <p:slideViewPr>
    <p:cSldViewPr snapToGrid="0">
      <p:cViewPr varScale="1">
        <p:scale>
          <a:sx n="116" d="100"/>
          <a:sy n="116" d="100"/>
        </p:scale>
        <p:origin x="653"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ël Hompus" userId="2d38db8234b02da9" providerId="LiveId" clId="{0331AB10-6AC7-4878-A521-AF622AB6C1F4}"/>
    <pc:docChg chg="mod modSld">
      <pc:chgData name="Michaël Hompus" userId="2d38db8234b02da9" providerId="LiveId" clId="{0331AB10-6AC7-4878-A521-AF622AB6C1F4}" dt="2026-02-25T22:46:18.167" v="28" actId="790"/>
      <pc:docMkLst>
        <pc:docMk/>
      </pc:docMkLst>
      <pc:sldChg chg="modSp mod">
        <pc:chgData name="Michaël Hompus" userId="2d38db8234b02da9" providerId="LiveId" clId="{0331AB10-6AC7-4878-A521-AF622AB6C1F4}" dt="2026-02-25T22:46:18.167" v="28" actId="790"/>
        <pc:sldMkLst>
          <pc:docMk/>
          <pc:sldMk cId="1023728734" sldId="256"/>
        </pc:sldMkLst>
        <pc:spChg chg="mod">
          <ac:chgData name="Michaël Hompus" userId="2d38db8234b02da9" providerId="LiveId" clId="{0331AB10-6AC7-4878-A521-AF622AB6C1F4}" dt="2026-02-25T22:46:18.167" v="28" actId="790"/>
          <ac:spMkLst>
            <pc:docMk/>
            <pc:sldMk cId="1023728734" sldId="256"/>
            <ac:spMk id="2" creationId="{8C0D95DD-3DDA-32C8-7C20-52DE7A61B551}"/>
          </ac:spMkLst>
        </pc:spChg>
        <pc:spChg chg="mod">
          <ac:chgData name="Michaël Hompus" userId="2d38db8234b02da9" providerId="LiveId" clId="{0331AB10-6AC7-4878-A521-AF622AB6C1F4}" dt="2026-02-25T22:46:18.167" v="28" actId="790"/>
          <ac:spMkLst>
            <pc:docMk/>
            <pc:sldMk cId="1023728734" sldId="256"/>
            <ac:spMk id="3" creationId="{F77D3682-E520-9A84-29AF-3AD6A0FE9FB5}"/>
          </ac:spMkLst>
        </pc:spChg>
      </pc:sldChg>
      <pc:sldChg chg="modSp mod">
        <pc:chgData name="Michaël Hompus" userId="2d38db8234b02da9" providerId="LiveId" clId="{0331AB10-6AC7-4878-A521-AF622AB6C1F4}" dt="2026-02-25T22:46:18.167" v="28" actId="790"/>
        <pc:sldMkLst>
          <pc:docMk/>
          <pc:sldMk cId="3719727793" sldId="257"/>
        </pc:sldMkLst>
        <pc:spChg chg="mod">
          <ac:chgData name="Michaël Hompus" userId="2d38db8234b02da9" providerId="LiveId" clId="{0331AB10-6AC7-4878-A521-AF622AB6C1F4}" dt="2026-02-25T22:46:18.167" v="28" actId="790"/>
          <ac:spMkLst>
            <pc:docMk/>
            <pc:sldMk cId="3719727793" sldId="257"/>
            <ac:spMk id="2" creationId="{F03B3DCD-67E6-14C7-227D-2814E842181E}"/>
          </ac:spMkLst>
        </pc:spChg>
        <pc:graphicFrameChg chg="modGraphic">
          <ac:chgData name="Michaël Hompus" userId="2d38db8234b02da9" providerId="LiveId" clId="{0331AB10-6AC7-4878-A521-AF622AB6C1F4}" dt="2026-02-25T22:46:18.167" v="28" actId="790"/>
          <ac:graphicFrameMkLst>
            <pc:docMk/>
            <pc:sldMk cId="3719727793" sldId="257"/>
            <ac:graphicFrameMk id="5" creationId="{098733D4-A216-06E4-F704-195A92802965}"/>
          </ac:graphicFrameMkLst>
        </pc:graphicFrameChg>
      </pc:sldChg>
      <pc:sldChg chg="modSp mod">
        <pc:chgData name="Michaël Hompus" userId="2d38db8234b02da9" providerId="LiveId" clId="{0331AB10-6AC7-4878-A521-AF622AB6C1F4}" dt="2026-02-25T22:46:18.167" v="28" actId="790"/>
        <pc:sldMkLst>
          <pc:docMk/>
          <pc:sldMk cId="2376397176" sldId="258"/>
        </pc:sldMkLst>
        <pc:spChg chg="mod">
          <ac:chgData name="Michaël Hompus" userId="2d38db8234b02da9" providerId="LiveId" clId="{0331AB10-6AC7-4878-A521-AF622AB6C1F4}" dt="2026-02-25T22:46:18.167" v="28" actId="790"/>
          <ac:spMkLst>
            <pc:docMk/>
            <pc:sldMk cId="2376397176" sldId="258"/>
            <ac:spMk id="2" creationId="{2285C8AC-5AB3-60EA-5B0C-7203B4AB034E}"/>
          </ac:spMkLst>
        </pc:spChg>
        <pc:graphicFrameChg chg="modGraphic">
          <ac:chgData name="Michaël Hompus" userId="2d38db8234b02da9" providerId="LiveId" clId="{0331AB10-6AC7-4878-A521-AF622AB6C1F4}" dt="2026-02-25T22:46:18.167" v="28" actId="790"/>
          <ac:graphicFrameMkLst>
            <pc:docMk/>
            <pc:sldMk cId="2376397176" sldId="258"/>
            <ac:graphicFrameMk id="9" creationId="{17E144B5-0B8D-A689-1D1F-FF7DD4D722A1}"/>
          </ac:graphicFrameMkLst>
        </pc:graphicFrameChg>
      </pc:sldChg>
      <pc:sldChg chg="modSp mod">
        <pc:chgData name="Michaël Hompus" userId="2d38db8234b02da9" providerId="LiveId" clId="{0331AB10-6AC7-4878-A521-AF622AB6C1F4}" dt="2026-02-25T22:46:18.167" v="28" actId="790"/>
        <pc:sldMkLst>
          <pc:docMk/>
          <pc:sldMk cId="2380611342" sldId="259"/>
        </pc:sldMkLst>
        <pc:spChg chg="mod">
          <ac:chgData name="Michaël Hompus" userId="2d38db8234b02da9" providerId="LiveId" clId="{0331AB10-6AC7-4878-A521-AF622AB6C1F4}" dt="2026-02-25T22:46:18.167" v="28" actId="790"/>
          <ac:spMkLst>
            <pc:docMk/>
            <pc:sldMk cId="2380611342" sldId="259"/>
            <ac:spMk id="2" creationId="{32EC3F0D-AA90-727E-3A7F-6F8F762A5729}"/>
          </ac:spMkLst>
        </pc:spChg>
        <pc:graphicFrameChg chg="modGraphic">
          <ac:chgData name="Michaël Hompus" userId="2d38db8234b02da9" providerId="LiveId" clId="{0331AB10-6AC7-4878-A521-AF622AB6C1F4}" dt="2026-02-25T22:46:18.167" v="28" actId="790"/>
          <ac:graphicFrameMkLst>
            <pc:docMk/>
            <pc:sldMk cId="2380611342" sldId="259"/>
            <ac:graphicFrameMk id="5" creationId="{314D7F96-8194-3C72-59EE-A7245CE185A2}"/>
          </ac:graphicFrameMkLst>
        </pc:graphicFrameChg>
      </pc:sldChg>
      <pc:sldChg chg="modSp mod">
        <pc:chgData name="Michaël Hompus" userId="2d38db8234b02da9" providerId="LiveId" clId="{0331AB10-6AC7-4878-A521-AF622AB6C1F4}" dt="2026-02-25T22:46:18.167" v="28" actId="790"/>
        <pc:sldMkLst>
          <pc:docMk/>
          <pc:sldMk cId="392189455" sldId="260"/>
        </pc:sldMkLst>
        <pc:spChg chg="mod">
          <ac:chgData name="Michaël Hompus" userId="2d38db8234b02da9" providerId="LiveId" clId="{0331AB10-6AC7-4878-A521-AF622AB6C1F4}" dt="2026-02-25T22:46:18.167" v="28" actId="790"/>
          <ac:spMkLst>
            <pc:docMk/>
            <pc:sldMk cId="392189455" sldId="260"/>
            <ac:spMk id="2" creationId="{7F398CAD-01BF-64D7-C15A-38554C453DF7}"/>
          </ac:spMkLst>
        </pc:spChg>
        <pc:graphicFrameChg chg="modGraphic">
          <ac:chgData name="Michaël Hompus" userId="2d38db8234b02da9" providerId="LiveId" clId="{0331AB10-6AC7-4878-A521-AF622AB6C1F4}" dt="2026-02-25T22:46:18.167" v="28" actId="790"/>
          <ac:graphicFrameMkLst>
            <pc:docMk/>
            <pc:sldMk cId="392189455" sldId="260"/>
            <ac:graphicFrameMk id="5" creationId="{2B2AB550-FD69-98D2-1125-7360E06E9120}"/>
          </ac:graphicFrameMkLst>
        </pc:graphicFrameChg>
      </pc:sldChg>
      <pc:sldChg chg="modSp mod">
        <pc:chgData name="Michaël Hompus" userId="2d38db8234b02da9" providerId="LiveId" clId="{0331AB10-6AC7-4878-A521-AF622AB6C1F4}" dt="2026-02-25T22:46:18.167" v="28" actId="790"/>
        <pc:sldMkLst>
          <pc:docMk/>
          <pc:sldMk cId="2280709941" sldId="261"/>
        </pc:sldMkLst>
        <pc:spChg chg="mod">
          <ac:chgData name="Michaël Hompus" userId="2d38db8234b02da9" providerId="LiveId" clId="{0331AB10-6AC7-4878-A521-AF622AB6C1F4}" dt="2026-02-25T22:46:18.167" v="28" actId="790"/>
          <ac:spMkLst>
            <pc:docMk/>
            <pc:sldMk cId="2280709941" sldId="261"/>
            <ac:spMk id="2" creationId="{5415DBD3-79AB-1427-597D-D408A4E87574}"/>
          </ac:spMkLst>
        </pc:spChg>
        <pc:graphicFrameChg chg="modGraphic">
          <ac:chgData name="Michaël Hompus" userId="2d38db8234b02da9" providerId="LiveId" clId="{0331AB10-6AC7-4878-A521-AF622AB6C1F4}" dt="2026-02-25T22:46:18.167" v="28" actId="790"/>
          <ac:graphicFrameMkLst>
            <pc:docMk/>
            <pc:sldMk cId="2280709941" sldId="261"/>
            <ac:graphicFrameMk id="5" creationId="{D8608969-9A7E-C45B-5C8C-D27940BB3C22}"/>
          </ac:graphicFrameMkLst>
        </pc:graphicFrameChg>
      </pc:sldChg>
      <pc:sldChg chg="modSp mod">
        <pc:chgData name="Michaël Hompus" userId="2d38db8234b02da9" providerId="LiveId" clId="{0331AB10-6AC7-4878-A521-AF622AB6C1F4}" dt="2026-02-25T22:46:18.167" v="28" actId="790"/>
        <pc:sldMkLst>
          <pc:docMk/>
          <pc:sldMk cId="2948223790" sldId="262"/>
        </pc:sldMkLst>
        <pc:spChg chg="mod">
          <ac:chgData name="Michaël Hompus" userId="2d38db8234b02da9" providerId="LiveId" clId="{0331AB10-6AC7-4878-A521-AF622AB6C1F4}" dt="2026-02-25T22:46:18.167" v="28" actId="790"/>
          <ac:spMkLst>
            <pc:docMk/>
            <pc:sldMk cId="2948223790" sldId="262"/>
            <ac:spMk id="2" creationId="{BADD38B8-08C1-57C5-891C-4744E11E65CC}"/>
          </ac:spMkLst>
        </pc:spChg>
        <pc:graphicFrameChg chg="modGraphic">
          <ac:chgData name="Michaël Hompus" userId="2d38db8234b02da9" providerId="LiveId" clId="{0331AB10-6AC7-4878-A521-AF622AB6C1F4}" dt="2026-02-25T22:46:18.167" v="28" actId="790"/>
          <ac:graphicFrameMkLst>
            <pc:docMk/>
            <pc:sldMk cId="2948223790" sldId="262"/>
            <ac:graphicFrameMk id="5" creationId="{03417582-FFD4-C7FB-8B04-DEE8BBEDAE74}"/>
          </ac:graphicFrameMkLst>
        </pc:graphicFrameChg>
      </pc:sldChg>
      <pc:sldChg chg="modSp mod">
        <pc:chgData name="Michaël Hompus" userId="2d38db8234b02da9" providerId="LiveId" clId="{0331AB10-6AC7-4878-A521-AF622AB6C1F4}" dt="2026-02-25T22:46:18.167" v="28" actId="790"/>
        <pc:sldMkLst>
          <pc:docMk/>
          <pc:sldMk cId="1037204481" sldId="263"/>
        </pc:sldMkLst>
        <pc:spChg chg="mod">
          <ac:chgData name="Michaël Hompus" userId="2d38db8234b02da9" providerId="LiveId" clId="{0331AB10-6AC7-4878-A521-AF622AB6C1F4}" dt="2026-02-25T22:46:18.167" v="28" actId="790"/>
          <ac:spMkLst>
            <pc:docMk/>
            <pc:sldMk cId="1037204481" sldId="263"/>
            <ac:spMk id="2" creationId="{565C473D-5A16-92F9-1BC6-145A72BBD22E}"/>
          </ac:spMkLst>
        </pc:spChg>
        <pc:graphicFrameChg chg="modGraphic">
          <ac:chgData name="Michaël Hompus" userId="2d38db8234b02da9" providerId="LiveId" clId="{0331AB10-6AC7-4878-A521-AF622AB6C1F4}" dt="2026-02-25T22:46:18.167" v="28" actId="790"/>
          <ac:graphicFrameMkLst>
            <pc:docMk/>
            <pc:sldMk cId="1037204481" sldId="263"/>
            <ac:graphicFrameMk id="5" creationId="{D7C3A40D-0F2F-4DF6-83CF-83173190CF7C}"/>
          </ac:graphicFrameMkLst>
        </pc:graphicFrameChg>
      </pc:sldChg>
      <pc:sldChg chg="modSp mod">
        <pc:chgData name="Michaël Hompus" userId="2d38db8234b02da9" providerId="LiveId" clId="{0331AB10-6AC7-4878-A521-AF622AB6C1F4}" dt="2026-02-25T22:46:18.167" v="28" actId="790"/>
        <pc:sldMkLst>
          <pc:docMk/>
          <pc:sldMk cId="3903528681" sldId="265"/>
        </pc:sldMkLst>
        <pc:spChg chg="mod">
          <ac:chgData name="Michaël Hompus" userId="2d38db8234b02da9" providerId="LiveId" clId="{0331AB10-6AC7-4878-A521-AF622AB6C1F4}" dt="2026-02-25T22:46:18.167" v="28" actId="790"/>
          <ac:spMkLst>
            <pc:docMk/>
            <pc:sldMk cId="3903528681" sldId="265"/>
            <ac:spMk id="2" creationId="{12354109-6023-79F6-E314-D24BF91EDBBB}"/>
          </ac:spMkLst>
        </pc:spChg>
        <pc:graphicFrameChg chg="modGraphic">
          <ac:chgData name="Michaël Hompus" userId="2d38db8234b02da9" providerId="LiveId" clId="{0331AB10-6AC7-4878-A521-AF622AB6C1F4}" dt="2026-02-25T22:46:18.167" v="28" actId="790"/>
          <ac:graphicFrameMkLst>
            <pc:docMk/>
            <pc:sldMk cId="3903528681" sldId="265"/>
            <ac:graphicFrameMk id="5" creationId="{630FA770-AC33-EC72-6D4E-AAC024C87974}"/>
          </ac:graphicFrameMkLst>
        </pc:graphicFrameChg>
      </pc:sldChg>
      <pc:sldChg chg="modSp mod">
        <pc:chgData name="Michaël Hompus" userId="2d38db8234b02da9" providerId="LiveId" clId="{0331AB10-6AC7-4878-A521-AF622AB6C1F4}" dt="2026-02-25T22:46:18.167" v="28" actId="790"/>
        <pc:sldMkLst>
          <pc:docMk/>
          <pc:sldMk cId="3952555102" sldId="266"/>
        </pc:sldMkLst>
        <pc:spChg chg="mod">
          <ac:chgData name="Michaël Hompus" userId="2d38db8234b02da9" providerId="LiveId" clId="{0331AB10-6AC7-4878-A521-AF622AB6C1F4}" dt="2026-02-25T22:46:18.167" v="28" actId="790"/>
          <ac:spMkLst>
            <pc:docMk/>
            <pc:sldMk cId="3952555102" sldId="266"/>
            <ac:spMk id="2" creationId="{C9194FEE-C681-108A-0538-D53BD788A9F5}"/>
          </ac:spMkLst>
        </pc:spChg>
        <pc:graphicFrameChg chg="modGraphic">
          <ac:chgData name="Michaël Hompus" userId="2d38db8234b02da9" providerId="LiveId" clId="{0331AB10-6AC7-4878-A521-AF622AB6C1F4}" dt="2026-02-25T22:46:18.167" v="28" actId="790"/>
          <ac:graphicFrameMkLst>
            <pc:docMk/>
            <pc:sldMk cId="3952555102" sldId="266"/>
            <ac:graphicFrameMk id="7" creationId="{10B03661-C4E7-6FF1-B90D-15E5B42B9F09}"/>
          </ac:graphicFrameMkLst>
        </pc:graphicFrameChg>
      </pc:sldChg>
      <pc:sldChg chg="modSp mod">
        <pc:chgData name="Michaël Hompus" userId="2d38db8234b02da9" providerId="LiveId" clId="{0331AB10-6AC7-4878-A521-AF622AB6C1F4}" dt="2026-02-25T22:46:18.167" v="28" actId="790"/>
        <pc:sldMkLst>
          <pc:docMk/>
          <pc:sldMk cId="1220171030" sldId="267"/>
        </pc:sldMkLst>
        <pc:spChg chg="mod">
          <ac:chgData name="Michaël Hompus" userId="2d38db8234b02da9" providerId="LiveId" clId="{0331AB10-6AC7-4878-A521-AF622AB6C1F4}" dt="2026-02-25T22:46:18.167" v="28" actId="790"/>
          <ac:spMkLst>
            <pc:docMk/>
            <pc:sldMk cId="1220171030" sldId="267"/>
            <ac:spMk id="2" creationId="{77C1B824-4574-8297-CEC1-C4FAA442BB42}"/>
          </ac:spMkLst>
        </pc:spChg>
        <pc:graphicFrameChg chg="modGraphic">
          <ac:chgData name="Michaël Hompus" userId="2d38db8234b02da9" providerId="LiveId" clId="{0331AB10-6AC7-4878-A521-AF622AB6C1F4}" dt="2026-02-25T22:46:18.167" v="28" actId="790"/>
          <ac:graphicFrameMkLst>
            <pc:docMk/>
            <pc:sldMk cId="1220171030" sldId="267"/>
            <ac:graphicFrameMk id="7" creationId="{4268C048-508E-2776-F422-C960A969E713}"/>
          </ac:graphicFrameMkLst>
        </pc:graphicFrameChg>
      </pc:sldChg>
      <pc:sldChg chg="modSp mod">
        <pc:chgData name="Michaël Hompus" userId="2d38db8234b02da9" providerId="LiveId" clId="{0331AB10-6AC7-4878-A521-AF622AB6C1F4}" dt="2026-02-25T22:46:18.167" v="28" actId="790"/>
        <pc:sldMkLst>
          <pc:docMk/>
          <pc:sldMk cId="3208067448" sldId="268"/>
        </pc:sldMkLst>
        <pc:spChg chg="mod">
          <ac:chgData name="Michaël Hompus" userId="2d38db8234b02da9" providerId="LiveId" clId="{0331AB10-6AC7-4878-A521-AF622AB6C1F4}" dt="2026-02-25T22:46:18.167" v="28" actId="790"/>
          <ac:spMkLst>
            <pc:docMk/>
            <pc:sldMk cId="3208067448" sldId="268"/>
            <ac:spMk id="2" creationId="{55F54E1C-F923-D0C2-0177-745727301CB1}"/>
          </ac:spMkLst>
        </pc:spChg>
        <pc:graphicFrameChg chg="modGraphic">
          <ac:chgData name="Michaël Hompus" userId="2d38db8234b02da9" providerId="LiveId" clId="{0331AB10-6AC7-4878-A521-AF622AB6C1F4}" dt="2026-02-25T22:46:18.167" v="28" actId="790"/>
          <ac:graphicFrameMkLst>
            <pc:docMk/>
            <pc:sldMk cId="3208067448" sldId="268"/>
            <ac:graphicFrameMk id="6" creationId="{E58E7D6F-2A7C-04BF-B055-93CF8BE8665F}"/>
          </ac:graphicFrameMkLst>
        </pc:graphicFrameChg>
      </pc:sldChg>
      <pc:sldChg chg="modSp mod">
        <pc:chgData name="Michaël Hompus" userId="2d38db8234b02da9" providerId="LiveId" clId="{0331AB10-6AC7-4878-A521-AF622AB6C1F4}" dt="2026-02-25T22:46:18.167" v="28" actId="790"/>
        <pc:sldMkLst>
          <pc:docMk/>
          <pc:sldMk cId="2315643801" sldId="269"/>
        </pc:sldMkLst>
        <pc:spChg chg="mod">
          <ac:chgData name="Michaël Hompus" userId="2d38db8234b02da9" providerId="LiveId" clId="{0331AB10-6AC7-4878-A521-AF622AB6C1F4}" dt="2026-02-25T22:46:18.167" v="28" actId="790"/>
          <ac:spMkLst>
            <pc:docMk/>
            <pc:sldMk cId="2315643801" sldId="269"/>
            <ac:spMk id="2" creationId="{695A6642-A3DF-6BB6-B489-2D96D1EE6DC2}"/>
          </ac:spMkLst>
        </pc:spChg>
        <pc:graphicFrameChg chg="modGraphic">
          <ac:chgData name="Michaël Hompus" userId="2d38db8234b02da9" providerId="LiveId" clId="{0331AB10-6AC7-4878-A521-AF622AB6C1F4}" dt="2026-02-25T22:46:18.167" v="28" actId="790"/>
          <ac:graphicFrameMkLst>
            <pc:docMk/>
            <pc:sldMk cId="2315643801" sldId="269"/>
            <ac:graphicFrameMk id="61" creationId="{2531EC3A-4DD8-E6F5-FBCA-C5CD327323CF}"/>
          </ac:graphicFrameMkLst>
        </pc:graphicFrameChg>
      </pc:sldChg>
      <pc:sldChg chg="modSp mod">
        <pc:chgData name="Michaël Hompus" userId="2d38db8234b02da9" providerId="LiveId" clId="{0331AB10-6AC7-4878-A521-AF622AB6C1F4}" dt="2026-02-25T22:46:18.167" v="28" actId="790"/>
        <pc:sldMkLst>
          <pc:docMk/>
          <pc:sldMk cId="1279347163" sldId="272"/>
        </pc:sldMkLst>
        <pc:spChg chg="mod">
          <ac:chgData name="Michaël Hompus" userId="2d38db8234b02da9" providerId="LiveId" clId="{0331AB10-6AC7-4878-A521-AF622AB6C1F4}" dt="2026-02-25T22:46:18.167" v="28" actId="790"/>
          <ac:spMkLst>
            <pc:docMk/>
            <pc:sldMk cId="1279347163" sldId="272"/>
            <ac:spMk id="2" creationId="{5D109B22-612D-10FA-F644-5A6D36F84321}"/>
          </ac:spMkLst>
        </pc:spChg>
        <pc:graphicFrameChg chg="modGraphic">
          <ac:chgData name="Michaël Hompus" userId="2d38db8234b02da9" providerId="LiveId" clId="{0331AB10-6AC7-4878-A521-AF622AB6C1F4}" dt="2026-02-25T22:46:18.167" v="28" actId="790"/>
          <ac:graphicFrameMkLst>
            <pc:docMk/>
            <pc:sldMk cId="1279347163" sldId="272"/>
            <ac:graphicFrameMk id="61" creationId="{DFD773EA-CDE5-2BD9-AABC-4BC618B9D044}"/>
          </ac:graphicFrameMkLst>
        </pc:graphicFrameChg>
      </pc:sldChg>
      <pc:sldChg chg="modSp mod">
        <pc:chgData name="Michaël Hompus" userId="2d38db8234b02da9" providerId="LiveId" clId="{0331AB10-6AC7-4878-A521-AF622AB6C1F4}" dt="2026-02-25T22:46:18.167" v="28" actId="790"/>
        <pc:sldMkLst>
          <pc:docMk/>
          <pc:sldMk cId="3486856428" sldId="273"/>
        </pc:sldMkLst>
        <pc:spChg chg="mod">
          <ac:chgData name="Michaël Hompus" userId="2d38db8234b02da9" providerId="LiveId" clId="{0331AB10-6AC7-4878-A521-AF622AB6C1F4}" dt="2026-02-25T22:46:18.167" v="28" actId="790"/>
          <ac:spMkLst>
            <pc:docMk/>
            <pc:sldMk cId="3486856428" sldId="273"/>
            <ac:spMk id="2" creationId="{96971A16-D154-9DA6-80B7-7C60F8695F55}"/>
          </ac:spMkLst>
        </pc:spChg>
        <pc:graphicFrameChg chg="modGraphic">
          <ac:chgData name="Michaël Hompus" userId="2d38db8234b02da9" providerId="LiveId" clId="{0331AB10-6AC7-4878-A521-AF622AB6C1F4}" dt="2026-02-25T22:46:18.167" v="28" actId="790"/>
          <ac:graphicFrameMkLst>
            <pc:docMk/>
            <pc:sldMk cId="3486856428" sldId="273"/>
            <ac:graphicFrameMk id="6" creationId="{A656A97D-1B7A-E192-381D-F28A7F4C4B5F}"/>
          </ac:graphicFrameMkLst>
        </pc:graphicFrameChg>
      </pc:sldChg>
      <pc:sldChg chg="modSp mod">
        <pc:chgData name="Michaël Hompus" userId="2d38db8234b02da9" providerId="LiveId" clId="{0331AB10-6AC7-4878-A521-AF622AB6C1F4}" dt="2026-02-25T22:46:18.167" v="28" actId="790"/>
        <pc:sldMkLst>
          <pc:docMk/>
          <pc:sldMk cId="2830093547" sldId="274"/>
        </pc:sldMkLst>
        <pc:spChg chg="mod">
          <ac:chgData name="Michaël Hompus" userId="2d38db8234b02da9" providerId="LiveId" clId="{0331AB10-6AC7-4878-A521-AF622AB6C1F4}" dt="2026-02-25T22:46:18.167" v="28" actId="790"/>
          <ac:spMkLst>
            <pc:docMk/>
            <pc:sldMk cId="2830093547" sldId="274"/>
            <ac:spMk id="2" creationId="{1F68B29E-7BB9-521F-6BCB-68C4384B41AF}"/>
          </ac:spMkLst>
        </pc:spChg>
        <pc:graphicFrameChg chg="modGraphic">
          <ac:chgData name="Michaël Hompus" userId="2d38db8234b02da9" providerId="LiveId" clId="{0331AB10-6AC7-4878-A521-AF622AB6C1F4}" dt="2026-02-25T22:46:18.167" v="28" actId="790"/>
          <ac:graphicFrameMkLst>
            <pc:docMk/>
            <pc:sldMk cId="2830093547" sldId="274"/>
            <ac:graphicFrameMk id="6" creationId="{2EDA2A33-9A56-7176-5B09-351A9819932D}"/>
          </ac:graphicFrameMkLst>
        </pc:graphicFrameChg>
      </pc:sldChg>
      <pc:sldChg chg="modSp mod">
        <pc:chgData name="Michaël Hompus" userId="2d38db8234b02da9" providerId="LiveId" clId="{0331AB10-6AC7-4878-A521-AF622AB6C1F4}" dt="2026-02-25T22:46:18.167" v="28" actId="790"/>
        <pc:sldMkLst>
          <pc:docMk/>
          <pc:sldMk cId="4152171486" sldId="275"/>
        </pc:sldMkLst>
        <pc:spChg chg="mod">
          <ac:chgData name="Michaël Hompus" userId="2d38db8234b02da9" providerId="LiveId" clId="{0331AB10-6AC7-4878-A521-AF622AB6C1F4}" dt="2026-02-25T22:46:18.167" v="28" actId="790"/>
          <ac:spMkLst>
            <pc:docMk/>
            <pc:sldMk cId="4152171486" sldId="275"/>
            <ac:spMk id="2" creationId="{9C51CF10-B9BF-DDD4-0C3C-F47ECBBD6DBB}"/>
          </ac:spMkLst>
        </pc:spChg>
        <pc:graphicFrameChg chg="modGraphic">
          <ac:chgData name="Michaël Hompus" userId="2d38db8234b02da9" providerId="LiveId" clId="{0331AB10-6AC7-4878-A521-AF622AB6C1F4}" dt="2026-02-25T22:46:18.167" v="28" actId="790"/>
          <ac:graphicFrameMkLst>
            <pc:docMk/>
            <pc:sldMk cId="4152171486" sldId="275"/>
            <ac:graphicFrameMk id="5" creationId="{C2D168A9-7497-EFD4-0772-ED56A841B06F}"/>
          </ac:graphicFrameMkLst>
        </pc:graphicFrameChg>
      </pc:sldChg>
      <pc:sldChg chg="modSp mod">
        <pc:chgData name="Michaël Hompus" userId="2d38db8234b02da9" providerId="LiveId" clId="{0331AB10-6AC7-4878-A521-AF622AB6C1F4}" dt="2026-02-25T22:46:18.167" v="28" actId="790"/>
        <pc:sldMkLst>
          <pc:docMk/>
          <pc:sldMk cId="1826984108" sldId="276"/>
        </pc:sldMkLst>
        <pc:spChg chg="mod">
          <ac:chgData name="Michaël Hompus" userId="2d38db8234b02da9" providerId="LiveId" clId="{0331AB10-6AC7-4878-A521-AF622AB6C1F4}" dt="2026-02-25T22:46:18.167" v="28" actId="790"/>
          <ac:spMkLst>
            <pc:docMk/>
            <pc:sldMk cId="1826984108" sldId="276"/>
            <ac:spMk id="2" creationId="{1F3B20B7-BF89-219F-35FD-09D9E169081F}"/>
          </ac:spMkLst>
        </pc:spChg>
        <pc:graphicFrameChg chg="modGraphic">
          <ac:chgData name="Michaël Hompus" userId="2d38db8234b02da9" providerId="LiveId" clId="{0331AB10-6AC7-4878-A521-AF622AB6C1F4}" dt="2026-02-25T22:46:18.167" v="28" actId="790"/>
          <ac:graphicFrameMkLst>
            <pc:docMk/>
            <pc:sldMk cId="1826984108" sldId="276"/>
            <ac:graphicFrameMk id="6" creationId="{4A9ACF35-0E25-4B7A-1B70-5F8201352732}"/>
          </ac:graphicFrameMkLst>
        </pc:graphicFrameChg>
      </pc:sldChg>
      <pc:sldChg chg="modSp mod">
        <pc:chgData name="Michaël Hompus" userId="2d38db8234b02da9" providerId="LiveId" clId="{0331AB10-6AC7-4878-A521-AF622AB6C1F4}" dt="2026-02-25T22:46:18.167" v="28" actId="790"/>
        <pc:sldMkLst>
          <pc:docMk/>
          <pc:sldMk cId="1157719433" sldId="277"/>
        </pc:sldMkLst>
        <pc:spChg chg="mod">
          <ac:chgData name="Michaël Hompus" userId="2d38db8234b02da9" providerId="LiveId" clId="{0331AB10-6AC7-4878-A521-AF622AB6C1F4}" dt="2026-02-25T22:46:18.167" v="28" actId="790"/>
          <ac:spMkLst>
            <pc:docMk/>
            <pc:sldMk cId="1157719433" sldId="277"/>
            <ac:spMk id="2" creationId="{6D6E3FFA-6471-3E91-DE23-0BC9373612CA}"/>
          </ac:spMkLst>
        </pc:spChg>
        <pc:graphicFrameChg chg="modGraphic">
          <ac:chgData name="Michaël Hompus" userId="2d38db8234b02da9" providerId="LiveId" clId="{0331AB10-6AC7-4878-A521-AF622AB6C1F4}" dt="2026-02-25T22:46:18.167" v="28" actId="790"/>
          <ac:graphicFrameMkLst>
            <pc:docMk/>
            <pc:sldMk cId="1157719433" sldId="277"/>
            <ac:graphicFrameMk id="5" creationId="{7609E36C-A0D1-9BDE-3748-82E32F596517}"/>
          </ac:graphicFrameMkLst>
        </pc:graphicFrameChg>
      </pc:sldChg>
      <pc:sldChg chg="modSp mod">
        <pc:chgData name="Michaël Hompus" userId="2d38db8234b02da9" providerId="LiveId" clId="{0331AB10-6AC7-4878-A521-AF622AB6C1F4}" dt="2026-02-25T22:46:18.167" v="28" actId="790"/>
        <pc:sldMkLst>
          <pc:docMk/>
          <pc:sldMk cId="3313893374" sldId="278"/>
        </pc:sldMkLst>
        <pc:spChg chg="mod">
          <ac:chgData name="Michaël Hompus" userId="2d38db8234b02da9" providerId="LiveId" clId="{0331AB10-6AC7-4878-A521-AF622AB6C1F4}" dt="2026-02-25T22:46:18.167" v="28" actId="790"/>
          <ac:spMkLst>
            <pc:docMk/>
            <pc:sldMk cId="3313893374" sldId="278"/>
            <ac:spMk id="2" creationId="{CCDCD1B3-3992-D21B-0B4A-83F8CCD3E52D}"/>
          </ac:spMkLst>
        </pc:spChg>
        <pc:graphicFrameChg chg="modGraphic">
          <ac:chgData name="Michaël Hompus" userId="2d38db8234b02da9" providerId="LiveId" clId="{0331AB10-6AC7-4878-A521-AF622AB6C1F4}" dt="2026-02-25T22:46:18.167" v="28" actId="790"/>
          <ac:graphicFrameMkLst>
            <pc:docMk/>
            <pc:sldMk cId="3313893374" sldId="278"/>
            <ac:graphicFrameMk id="6" creationId="{2AF42038-1875-0D9E-2667-B2B2F565F0CF}"/>
          </ac:graphicFrameMkLst>
        </pc:graphicFrameChg>
      </pc:sldChg>
      <pc:sldChg chg="modSp mod">
        <pc:chgData name="Michaël Hompus" userId="2d38db8234b02da9" providerId="LiveId" clId="{0331AB10-6AC7-4878-A521-AF622AB6C1F4}" dt="2026-02-25T22:46:18.167" v="28" actId="790"/>
        <pc:sldMkLst>
          <pc:docMk/>
          <pc:sldMk cId="1142406537" sldId="279"/>
        </pc:sldMkLst>
        <pc:spChg chg="mod">
          <ac:chgData name="Michaël Hompus" userId="2d38db8234b02da9" providerId="LiveId" clId="{0331AB10-6AC7-4878-A521-AF622AB6C1F4}" dt="2026-02-25T22:46:18.167" v="28" actId="790"/>
          <ac:spMkLst>
            <pc:docMk/>
            <pc:sldMk cId="1142406537" sldId="279"/>
            <ac:spMk id="2" creationId="{53EEBDE2-3EEF-B0F8-788F-90E1F99CE689}"/>
          </ac:spMkLst>
        </pc:spChg>
        <pc:graphicFrameChg chg="modGraphic">
          <ac:chgData name="Michaël Hompus" userId="2d38db8234b02da9" providerId="LiveId" clId="{0331AB10-6AC7-4878-A521-AF622AB6C1F4}" dt="2026-02-25T22:46:18.167" v="28" actId="790"/>
          <ac:graphicFrameMkLst>
            <pc:docMk/>
            <pc:sldMk cId="1142406537" sldId="279"/>
            <ac:graphicFrameMk id="6" creationId="{F516C431-4F15-0B04-1346-6B13EBEF09D3}"/>
          </ac:graphicFrameMkLst>
        </pc:graphicFrameChg>
      </pc:sldChg>
      <pc:sldChg chg="modSp mod">
        <pc:chgData name="Michaël Hompus" userId="2d38db8234b02da9" providerId="LiveId" clId="{0331AB10-6AC7-4878-A521-AF622AB6C1F4}" dt="2026-02-25T22:46:18.167" v="28" actId="790"/>
        <pc:sldMkLst>
          <pc:docMk/>
          <pc:sldMk cId="3652832234" sldId="280"/>
        </pc:sldMkLst>
        <pc:spChg chg="mod">
          <ac:chgData name="Michaël Hompus" userId="2d38db8234b02da9" providerId="LiveId" clId="{0331AB10-6AC7-4878-A521-AF622AB6C1F4}" dt="2026-02-25T22:46:18.167" v="28" actId="790"/>
          <ac:spMkLst>
            <pc:docMk/>
            <pc:sldMk cId="3652832234" sldId="280"/>
            <ac:spMk id="2" creationId="{CEC682F5-A15B-7765-BD80-EF818950CCA3}"/>
          </ac:spMkLst>
        </pc:spChg>
        <pc:graphicFrameChg chg="modGraphic">
          <ac:chgData name="Michaël Hompus" userId="2d38db8234b02da9" providerId="LiveId" clId="{0331AB10-6AC7-4878-A521-AF622AB6C1F4}" dt="2026-02-25T22:46:18.167" v="28" actId="790"/>
          <ac:graphicFrameMkLst>
            <pc:docMk/>
            <pc:sldMk cId="3652832234" sldId="280"/>
            <ac:graphicFrameMk id="6" creationId="{DCBEB644-F076-2835-963F-B0F1E0DE2F96}"/>
          </ac:graphicFrameMkLst>
        </pc:graphicFrameChg>
      </pc:sldChg>
      <pc:sldChg chg="modSp mod">
        <pc:chgData name="Michaël Hompus" userId="2d38db8234b02da9" providerId="LiveId" clId="{0331AB10-6AC7-4878-A521-AF622AB6C1F4}" dt="2026-02-25T22:46:18.167" v="28" actId="790"/>
        <pc:sldMkLst>
          <pc:docMk/>
          <pc:sldMk cId="546607976" sldId="281"/>
        </pc:sldMkLst>
        <pc:spChg chg="mod">
          <ac:chgData name="Michaël Hompus" userId="2d38db8234b02da9" providerId="LiveId" clId="{0331AB10-6AC7-4878-A521-AF622AB6C1F4}" dt="2026-02-25T22:46:18.167" v="28" actId="790"/>
          <ac:spMkLst>
            <pc:docMk/>
            <pc:sldMk cId="546607976" sldId="281"/>
            <ac:spMk id="2" creationId="{07FADDAD-207E-D18F-184E-79FAC57A8BC0}"/>
          </ac:spMkLst>
        </pc:spChg>
        <pc:graphicFrameChg chg="modGraphic">
          <ac:chgData name="Michaël Hompus" userId="2d38db8234b02da9" providerId="LiveId" clId="{0331AB10-6AC7-4878-A521-AF622AB6C1F4}" dt="2026-02-25T22:46:18.167" v="28" actId="790"/>
          <ac:graphicFrameMkLst>
            <pc:docMk/>
            <pc:sldMk cId="546607976" sldId="281"/>
            <ac:graphicFrameMk id="5" creationId="{CC25AE7E-F494-1165-17D7-92B83AA34CD7}"/>
          </ac:graphicFrameMkLst>
        </pc:graphicFrameChg>
      </pc:sldChg>
      <pc:sldChg chg="modSp mod">
        <pc:chgData name="Michaël Hompus" userId="2d38db8234b02da9" providerId="LiveId" clId="{0331AB10-6AC7-4878-A521-AF622AB6C1F4}" dt="2026-02-25T22:46:18.167" v="28" actId="790"/>
        <pc:sldMkLst>
          <pc:docMk/>
          <pc:sldMk cId="1715049722" sldId="282"/>
        </pc:sldMkLst>
        <pc:spChg chg="mod">
          <ac:chgData name="Michaël Hompus" userId="2d38db8234b02da9" providerId="LiveId" clId="{0331AB10-6AC7-4878-A521-AF622AB6C1F4}" dt="2026-02-25T22:46:18.167" v="28" actId="790"/>
          <ac:spMkLst>
            <pc:docMk/>
            <pc:sldMk cId="1715049722" sldId="282"/>
            <ac:spMk id="2" creationId="{36D5C057-463F-7B25-3EF2-4CE950C30FAE}"/>
          </ac:spMkLst>
        </pc:spChg>
        <pc:graphicFrameChg chg="modGraphic">
          <ac:chgData name="Michaël Hompus" userId="2d38db8234b02da9" providerId="LiveId" clId="{0331AB10-6AC7-4878-A521-AF622AB6C1F4}" dt="2026-02-25T22:46:18.167" v="28" actId="790"/>
          <ac:graphicFrameMkLst>
            <pc:docMk/>
            <pc:sldMk cId="1715049722" sldId="282"/>
            <ac:graphicFrameMk id="7" creationId="{8789678F-3147-1018-A57F-2C16C086B770}"/>
          </ac:graphicFrameMkLst>
        </pc:graphicFrame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3.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ata4.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ata5.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19.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6.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svg"/><Relationship Id="rId1" Type="http://schemas.openxmlformats.org/officeDocument/2006/relationships/image" Target="../media/image1.png"/><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diagrams/_rels/data7.xml.rels><?xml version="1.0" encoding="UTF-8" standalone="yes"?>
<Relationships xmlns="http://schemas.openxmlformats.org/package/2006/relationships"><Relationship Id="rId3" Type="http://schemas.openxmlformats.org/officeDocument/2006/relationships/image" Target="../media/image29.png"/><Relationship Id="rId7" Type="http://schemas.openxmlformats.org/officeDocument/2006/relationships/image" Target="../media/image33.svg"/><Relationship Id="rId2" Type="http://schemas.openxmlformats.org/officeDocument/2006/relationships/image" Target="../media/image28.svg"/><Relationship Id="rId1" Type="http://schemas.openxmlformats.org/officeDocument/2006/relationships/image" Target="../media/image27.png"/><Relationship Id="rId6" Type="http://schemas.openxmlformats.org/officeDocument/2006/relationships/image" Target="../media/image32.png"/><Relationship Id="rId5" Type="http://schemas.openxmlformats.org/officeDocument/2006/relationships/image" Target="../media/image31.svg"/><Relationship Id="rId4" Type="http://schemas.openxmlformats.org/officeDocument/2006/relationships/image" Target="../media/image30.svg"/></Relationships>
</file>

<file path=ppt/diagrams/_rels/drawing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4.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5.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19.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6.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svg"/><Relationship Id="rId1" Type="http://schemas.openxmlformats.org/officeDocument/2006/relationships/image" Target="../media/image1.png"/><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diagrams/_rels/drawing7.xml.rels><?xml version="1.0" encoding="UTF-8" standalone="yes"?>
<Relationships xmlns="http://schemas.openxmlformats.org/package/2006/relationships"><Relationship Id="rId3" Type="http://schemas.openxmlformats.org/officeDocument/2006/relationships/image" Target="../media/image29.png"/><Relationship Id="rId7" Type="http://schemas.openxmlformats.org/officeDocument/2006/relationships/image" Target="../media/image33.svg"/><Relationship Id="rId2" Type="http://schemas.openxmlformats.org/officeDocument/2006/relationships/image" Target="../media/image28.svg"/><Relationship Id="rId1" Type="http://schemas.openxmlformats.org/officeDocument/2006/relationships/image" Target="../media/image27.png"/><Relationship Id="rId6" Type="http://schemas.openxmlformats.org/officeDocument/2006/relationships/image" Target="../media/image32.png"/><Relationship Id="rId5" Type="http://schemas.openxmlformats.org/officeDocument/2006/relationships/image" Target="../media/image31.svg"/><Relationship Id="rId4" Type="http://schemas.openxmlformats.org/officeDocument/2006/relationships/image" Target="../media/image30.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icontext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965ED0-12EE-4A0F-AF98-CA988BA61CB5}"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30AA36F-0525-422D-98D8-57B357821BEC}">
      <dgm:prSet/>
      <dgm:spPr/>
      <dgm:t>
        <a:bodyPr/>
        <a:lstStyle/>
        <a:p>
          <a:pPr>
            <a:lnSpc>
              <a:spcPct val="100000"/>
            </a:lnSpc>
          </a:pPr>
          <a:r>
            <a:rPr lang="en-US" noProof="0" dirty="0"/>
            <a:t>Problem Discovery</a:t>
          </a:r>
        </a:p>
      </dgm:t>
    </dgm:pt>
    <dgm:pt modelId="{222AD192-483C-4690-B7D4-11BF1DBE1D0D}" type="parTrans" cxnId="{44B6842E-2B80-40DF-A3B6-1A310780A567}">
      <dgm:prSet/>
      <dgm:spPr/>
      <dgm:t>
        <a:bodyPr/>
        <a:lstStyle/>
        <a:p>
          <a:endParaRPr lang="en-US"/>
        </a:p>
      </dgm:t>
    </dgm:pt>
    <dgm:pt modelId="{AEB65CC1-F6CD-4D07-9983-5E2F34465FEC}" type="sibTrans" cxnId="{44B6842E-2B80-40DF-A3B6-1A310780A567}">
      <dgm:prSet phldrT="1" phldr="0"/>
      <dgm:spPr/>
      <dgm:t>
        <a:bodyPr/>
        <a:lstStyle/>
        <a:p>
          <a:endParaRPr lang="en-US"/>
        </a:p>
      </dgm:t>
    </dgm:pt>
    <dgm:pt modelId="{8BFF89A2-5F7D-4E8E-BFB9-7934E2F6E9FB}">
      <dgm:prSet/>
      <dgm:spPr/>
      <dgm:t>
        <a:bodyPr/>
        <a:lstStyle/>
        <a:p>
          <a:pPr>
            <a:lnSpc>
              <a:spcPct val="100000"/>
            </a:lnSpc>
          </a:pPr>
          <a:r>
            <a:rPr lang="en-US" noProof="0" dirty="0"/>
            <a:t>Solution Design</a:t>
          </a:r>
        </a:p>
      </dgm:t>
    </dgm:pt>
    <dgm:pt modelId="{6C2FEA15-233B-4D96-B98F-1D7FD4E618F0}" type="parTrans" cxnId="{85F163A8-AC25-4CC6-8B90-A652C9C6E44B}">
      <dgm:prSet/>
      <dgm:spPr/>
      <dgm:t>
        <a:bodyPr/>
        <a:lstStyle/>
        <a:p>
          <a:endParaRPr lang="en-NL"/>
        </a:p>
      </dgm:t>
    </dgm:pt>
    <dgm:pt modelId="{76AD6340-BED1-48D2-A176-3ED8BD84BEE2}" type="sibTrans" cxnId="{85F163A8-AC25-4CC6-8B90-A652C9C6E44B}">
      <dgm:prSet/>
      <dgm:spPr/>
      <dgm:t>
        <a:bodyPr/>
        <a:lstStyle/>
        <a:p>
          <a:endParaRPr lang="en-NL"/>
        </a:p>
      </dgm:t>
    </dgm:pt>
    <dgm:pt modelId="{51F82FD5-BC15-42F0-9D9E-C70154A98247}">
      <dgm:prSet/>
      <dgm:spPr/>
      <dgm:t>
        <a:bodyPr/>
        <a:lstStyle/>
        <a:p>
          <a:pPr>
            <a:lnSpc>
              <a:spcPct val="100000"/>
            </a:lnSpc>
          </a:pPr>
          <a:r>
            <a:rPr lang="en-US" noProof="0" dirty="0"/>
            <a:t>Incremental Build</a:t>
          </a:r>
        </a:p>
      </dgm:t>
    </dgm:pt>
    <dgm:pt modelId="{9C4F32DE-F586-4B6E-9746-56A95AA2C1F9}" type="parTrans" cxnId="{C7D837DA-B9AA-45FC-AB70-DD57690B1130}">
      <dgm:prSet/>
      <dgm:spPr/>
      <dgm:t>
        <a:bodyPr/>
        <a:lstStyle/>
        <a:p>
          <a:endParaRPr lang="en-NL"/>
        </a:p>
      </dgm:t>
    </dgm:pt>
    <dgm:pt modelId="{4C6BDCA1-F671-48F7-97F7-48F401D22FFE}" type="sibTrans" cxnId="{C7D837DA-B9AA-45FC-AB70-DD57690B1130}">
      <dgm:prSet/>
      <dgm:spPr/>
      <dgm:t>
        <a:bodyPr/>
        <a:lstStyle/>
        <a:p>
          <a:endParaRPr lang="en-NL"/>
        </a:p>
      </dgm:t>
    </dgm:pt>
    <dgm:pt modelId="{9DF2E7B0-6BBF-4255-8B42-0D6D4159E97C}">
      <dgm:prSet/>
      <dgm:spPr/>
      <dgm:t>
        <a:bodyPr/>
        <a:lstStyle/>
        <a:p>
          <a:pPr>
            <a:lnSpc>
              <a:spcPct val="100000"/>
            </a:lnSpc>
          </a:pPr>
          <a:r>
            <a:rPr lang="en-US" noProof="0" dirty="0"/>
            <a:t>Continuous Improvement</a:t>
          </a:r>
        </a:p>
      </dgm:t>
    </dgm:pt>
    <dgm:pt modelId="{1D6E293A-DC23-4069-AAE7-C44D6E2F5A26}" type="parTrans" cxnId="{E1200B51-A008-4B91-A56A-1D7594D4C47D}">
      <dgm:prSet/>
      <dgm:spPr/>
      <dgm:t>
        <a:bodyPr/>
        <a:lstStyle/>
        <a:p>
          <a:endParaRPr lang="en-NL"/>
        </a:p>
      </dgm:t>
    </dgm:pt>
    <dgm:pt modelId="{C8486B51-56DF-4EB2-88A5-9F1E518F2257}" type="sibTrans" cxnId="{E1200B51-A008-4B91-A56A-1D7594D4C47D}">
      <dgm:prSet/>
      <dgm:spPr/>
      <dgm:t>
        <a:bodyPr/>
        <a:lstStyle/>
        <a:p>
          <a:endParaRPr lang="en-NL"/>
        </a:p>
      </dgm:t>
    </dgm:pt>
    <dgm:pt modelId="{233E174E-3DF5-4706-AE14-7091492AFCE1}" type="pres">
      <dgm:prSet presAssocID="{BF965ED0-12EE-4A0F-AF98-CA988BA61CB5}" presName="root" presStyleCnt="0">
        <dgm:presLayoutVars>
          <dgm:dir/>
          <dgm:resizeHandles val="exact"/>
        </dgm:presLayoutVars>
      </dgm:prSet>
      <dgm:spPr/>
    </dgm:pt>
    <dgm:pt modelId="{66CF895D-929B-42A0-BA5A-EE984264FC7D}" type="pres">
      <dgm:prSet presAssocID="{D30AA36F-0525-422D-98D8-57B357821BEC}" presName="compNode" presStyleCnt="0"/>
      <dgm:spPr/>
    </dgm:pt>
    <dgm:pt modelId="{D10537A3-516F-4C6E-AEBC-AD551FE3FAB0}" type="pres">
      <dgm:prSet presAssocID="{D30AA36F-0525-422D-98D8-57B357821BE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gnifying glass"/>
        </a:ext>
      </dgm:extLst>
    </dgm:pt>
    <dgm:pt modelId="{A0D1AE19-3036-4CBB-AB1D-4A40C24DA146}" type="pres">
      <dgm:prSet presAssocID="{D30AA36F-0525-422D-98D8-57B357821BEC}" presName="spaceRect" presStyleCnt="0"/>
      <dgm:spPr/>
    </dgm:pt>
    <dgm:pt modelId="{6772BAFE-C43B-4BC1-BA7B-E06BB4585F6C}" type="pres">
      <dgm:prSet presAssocID="{D30AA36F-0525-422D-98D8-57B357821BEC}" presName="textRect" presStyleLbl="revTx" presStyleIdx="0" presStyleCnt="4">
        <dgm:presLayoutVars>
          <dgm:chMax val="1"/>
          <dgm:chPref val="1"/>
        </dgm:presLayoutVars>
      </dgm:prSet>
      <dgm:spPr/>
    </dgm:pt>
    <dgm:pt modelId="{F67CE811-8AFB-40FC-8196-336CE39483D3}" type="pres">
      <dgm:prSet presAssocID="{AEB65CC1-F6CD-4D07-9983-5E2F34465FEC}" presName="sibTrans" presStyleCnt="0"/>
      <dgm:spPr/>
    </dgm:pt>
    <dgm:pt modelId="{229BE8D2-DD69-40A4-95C3-48239B929974}" type="pres">
      <dgm:prSet presAssocID="{8BFF89A2-5F7D-4E8E-BFB9-7934E2F6E9FB}" presName="compNode" presStyleCnt="0"/>
      <dgm:spPr/>
    </dgm:pt>
    <dgm:pt modelId="{5430C1AD-F42B-4003-AA0D-7CD308FDEE2A}" type="pres">
      <dgm:prSet presAssocID="{8BFF89A2-5F7D-4E8E-BFB9-7934E2F6E9FB}"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Pencil with solid fill"/>
        </a:ext>
      </dgm:extLst>
    </dgm:pt>
    <dgm:pt modelId="{328FB963-A343-4426-B482-FF50C63B90FB}" type="pres">
      <dgm:prSet presAssocID="{8BFF89A2-5F7D-4E8E-BFB9-7934E2F6E9FB}" presName="spaceRect" presStyleCnt="0"/>
      <dgm:spPr/>
    </dgm:pt>
    <dgm:pt modelId="{ED7B8CCF-4EE2-463A-9C55-1991C2F7C858}" type="pres">
      <dgm:prSet presAssocID="{8BFF89A2-5F7D-4E8E-BFB9-7934E2F6E9FB}" presName="textRect" presStyleLbl="revTx" presStyleIdx="1" presStyleCnt="4">
        <dgm:presLayoutVars>
          <dgm:chMax val="1"/>
          <dgm:chPref val="1"/>
        </dgm:presLayoutVars>
      </dgm:prSet>
      <dgm:spPr/>
    </dgm:pt>
    <dgm:pt modelId="{F2B0BEEE-6CC8-49DE-8AF9-4AEBC07AB466}" type="pres">
      <dgm:prSet presAssocID="{76AD6340-BED1-48D2-A176-3ED8BD84BEE2}" presName="sibTrans" presStyleCnt="0"/>
      <dgm:spPr/>
    </dgm:pt>
    <dgm:pt modelId="{C956CC03-8D0D-484D-B53A-45976CC2AF4A}" type="pres">
      <dgm:prSet presAssocID="{51F82FD5-BC15-42F0-9D9E-C70154A98247}" presName="compNode" presStyleCnt="0"/>
      <dgm:spPr/>
    </dgm:pt>
    <dgm:pt modelId="{B9E45F04-250E-4F80-B6C7-4322BC07366F}" type="pres">
      <dgm:prSet presAssocID="{51F82FD5-BC15-42F0-9D9E-C70154A98247}"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Tools with solid fill"/>
        </a:ext>
      </dgm:extLst>
    </dgm:pt>
    <dgm:pt modelId="{6BE78E20-E049-41F4-A59E-C03201B96189}" type="pres">
      <dgm:prSet presAssocID="{51F82FD5-BC15-42F0-9D9E-C70154A98247}" presName="spaceRect" presStyleCnt="0"/>
      <dgm:spPr/>
    </dgm:pt>
    <dgm:pt modelId="{F9E6E849-07B0-404C-A156-386BE705CD96}" type="pres">
      <dgm:prSet presAssocID="{51F82FD5-BC15-42F0-9D9E-C70154A98247}" presName="textRect" presStyleLbl="revTx" presStyleIdx="2" presStyleCnt="4">
        <dgm:presLayoutVars>
          <dgm:chMax val="1"/>
          <dgm:chPref val="1"/>
        </dgm:presLayoutVars>
      </dgm:prSet>
      <dgm:spPr/>
    </dgm:pt>
    <dgm:pt modelId="{452EB771-700B-4C28-A123-A1CF9E1C0E98}" type="pres">
      <dgm:prSet presAssocID="{4C6BDCA1-F671-48F7-97F7-48F401D22FFE}" presName="sibTrans" presStyleCnt="0"/>
      <dgm:spPr/>
    </dgm:pt>
    <dgm:pt modelId="{57B02E42-B1B6-41DC-90FC-3A422C6F2C34}" type="pres">
      <dgm:prSet presAssocID="{9DF2E7B0-6BBF-4255-8B42-0D6D4159E97C}" presName="compNode" presStyleCnt="0"/>
      <dgm:spPr/>
    </dgm:pt>
    <dgm:pt modelId="{27292097-D6CB-4E22-8025-BF6416DD8D02}" type="pres">
      <dgm:prSet presAssocID="{9DF2E7B0-6BBF-4255-8B42-0D6D4159E97C}"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Repeat with solid fill"/>
        </a:ext>
      </dgm:extLst>
    </dgm:pt>
    <dgm:pt modelId="{A928113B-4135-472E-AC33-ACF63AF2854A}" type="pres">
      <dgm:prSet presAssocID="{9DF2E7B0-6BBF-4255-8B42-0D6D4159E97C}" presName="spaceRect" presStyleCnt="0"/>
      <dgm:spPr/>
    </dgm:pt>
    <dgm:pt modelId="{E2BF23AD-AEE4-4619-BC4A-6913334F149A}" type="pres">
      <dgm:prSet presAssocID="{9DF2E7B0-6BBF-4255-8B42-0D6D4159E97C}" presName="textRect" presStyleLbl="revTx" presStyleIdx="3" presStyleCnt="4">
        <dgm:presLayoutVars>
          <dgm:chMax val="1"/>
          <dgm:chPref val="1"/>
        </dgm:presLayoutVars>
      </dgm:prSet>
      <dgm:spPr/>
    </dgm:pt>
  </dgm:ptLst>
  <dgm:cxnLst>
    <dgm:cxn modelId="{35253A00-791B-4CA8-AAEC-57B39A97F33D}" type="presOf" srcId="{9DF2E7B0-6BBF-4255-8B42-0D6D4159E97C}" destId="{E2BF23AD-AEE4-4619-BC4A-6913334F149A}" srcOrd="0" destOrd="0" presId="urn:microsoft.com/office/officeart/2018/2/layout/IconLabelList"/>
    <dgm:cxn modelId="{6B3BE815-0697-4ACD-BB77-E51FA70C1E75}" type="presOf" srcId="{51F82FD5-BC15-42F0-9D9E-C70154A98247}" destId="{F9E6E849-07B0-404C-A156-386BE705CD96}" srcOrd="0" destOrd="0" presId="urn:microsoft.com/office/officeart/2018/2/layout/IconLabelList"/>
    <dgm:cxn modelId="{44B6842E-2B80-40DF-A3B6-1A310780A567}" srcId="{BF965ED0-12EE-4A0F-AF98-CA988BA61CB5}" destId="{D30AA36F-0525-422D-98D8-57B357821BEC}" srcOrd="0" destOrd="0" parTransId="{222AD192-483C-4690-B7D4-11BF1DBE1D0D}" sibTransId="{AEB65CC1-F6CD-4D07-9983-5E2F34465FEC}"/>
    <dgm:cxn modelId="{754F3463-8EEB-4B86-9741-74F131FC25B5}" type="presOf" srcId="{8BFF89A2-5F7D-4E8E-BFB9-7934E2F6E9FB}" destId="{ED7B8CCF-4EE2-463A-9C55-1991C2F7C858}" srcOrd="0" destOrd="0" presId="urn:microsoft.com/office/officeart/2018/2/layout/IconLabelList"/>
    <dgm:cxn modelId="{E1200B51-A008-4B91-A56A-1D7594D4C47D}" srcId="{BF965ED0-12EE-4A0F-AF98-CA988BA61CB5}" destId="{9DF2E7B0-6BBF-4255-8B42-0D6D4159E97C}" srcOrd="3" destOrd="0" parTransId="{1D6E293A-DC23-4069-AAE7-C44D6E2F5A26}" sibTransId="{C8486B51-56DF-4EB2-88A5-9F1E518F2257}"/>
    <dgm:cxn modelId="{F9CD639E-6449-45BC-BDB1-D08637515F38}" type="presOf" srcId="{BF965ED0-12EE-4A0F-AF98-CA988BA61CB5}" destId="{233E174E-3DF5-4706-AE14-7091492AFCE1}" srcOrd="0" destOrd="0" presId="urn:microsoft.com/office/officeart/2018/2/layout/IconLabelList"/>
    <dgm:cxn modelId="{85F163A8-AC25-4CC6-8B90-A652C9C6E44B}" srcId="{BF965ED0-12EE-4A0F-AF98-CA988BA61CB5}" destId="{8BFF89A2-5F7D-4E8E-BFB9-7934E2F6E9FB}" srcOrd="1" destOrd="0" parTransId="{6C2FEA15-233B-4D96-B98F-1D7FD4E618F0}" sibTransId="{76AD6340-BED1-48D2-A176-3ED8BD84BEE2}"/>
    <dgm:cxn modelId="{C7D837DA-B9AA-45FC-AB70-DD57690B1130}" srcId="{BF965ED0-12EE-4A0F-AF98-CA988BA61CB5}" destId="{51F82FD5-BC15-42F0-9D9E-C70154A98247}" srcOrd="2" destOrd="0" parTransId="{9C4F32DE-F586-4B6E-9746-56A95AA2C1F9}" sibTransId="{4C6BDCA1-F671-48F7-97F7-48F401D22FFE}"/>
    <dgm:cxn modelId="{890FCBE6-E145-412E-B24B-EA00ADF2AE99}" type="presOf" srcId="{D30AA36F-0525-422D-98D8-57B357821BEC}" destId="{6772BAFE-C43B-4BC1-BA7B-E06BB4585F6C}" srcOrd="0" destOrd="0" presId="urn:microsoft.com/office/officeart/2018/2/layout/IconLabelList"/>
    <dgm:cxn modelId="{06850BF9-D229-4A06-8AB7-E9AC4C5C3762}" type="presParOf" srcId="{233E174E-3DF5-4706-AE14-7091492AFCE1}" destId="{66CF895D-929B-42A0-BA5A-EE984264FC7D}" srcOrd="0" destOrd="0" presId="urn:microsoft.com/office/officeart/2018/2/layout/IconLabelList"/>
    <dgm:cxn modelId="{1C986CF6-B981-44B2-AA98-66660B1E6C3C}" type="presParOf" srcId="{66CF895D-929B-42A0-BA5A-EE984264FC7D}" destId="{D10537A3-516F-4C6E-AEBC-AD551FE3FAB0}" srcOrd="0" destOrd="0" presId="urn:microsoft.com/office/officeart/2018/2/layout/IconLabelList"/>
    <dgm:cxn modelId="{8BFC62CE-7A11-42BF-9D26-3F1BF277BF14}" type="presParOf" srcId="{66CF895D-929B-42A0-BA5A-EE984264FC7D}" destId="{A0D1AE19-3036-4CBB-AB1D-4A40C24DA146}" srcOrd="1" destOrd="0" presId="urn:microsoft.com/office/officeart/2018/2/layout/IconLabelList"/>
    <dgm:cxn modelId="{975CE135-3693-4BAB-84B1-66CAA34925CA}" type="presParOf" srcId="{66CF895D-929B-42A0-BA5A-EE984264FC7D}" destId="{6772BAFE-C43B-4BC1-BA7B-E06BB4585F6C}" srcOrd="2" destOrd="0" presId="urn:microsoft.com/office/officeart/2018/2/layout/IconLabelList"/>
    <dgm:cxn modelId="{F30FA496-94E7-43C6-95D3-121AE8C726FA}" type="presParOf" srcId="{233E174E-3DF5-4706-AE14-7091492AFCE1}" destId="{F67CE811-8AFB-40FC-8196-336CE39483D3}" srcOrd="1" destOrd="0" presId="urn:microsoft.com/office/officeart/2018/2/layout/IconLabelList"/>
    <dgm:cxn modelId="{49488226-C592-4B1E-84E8-AF3E130089E3}" type="presParOf" srcId="{233E174E-3DF5-4706-AE14-7091492AFCE1}" destId="{229BE8D2-DD69-40A4-95C3-48239B929974}" srcOrd="2" destOrd="0" presId="urn:microsoft.com/office/officeart/2018/2/layout/IconLabelList"/>
    <dgm:cxn modelId="{E380EB43-6503-413A-9222-4748F9BE8AC4}" type="presParOf" srcId="{229BE8D2-DD69-40A4-95C3-48239B929974}" destId="{5430C1AD-F42B-4003-AA0D-7CD308FDEE2A}" srcOrd="0" destOrd="0" presId="urn:microsoft.com/office/officeart/2018/2/layout/IconLabelList"/>
    <dgm:cxn modelId="{9330D2A3-AA87-49B1-93CD-B19F7A172A30}" type="presParOf" srcId="{229BE8D2-DD69-40A4-95C3-48239B929974}" destId="{328FB963-A343-4426-B482-FF50C63B90FB}" srcOrd="1" destOrd="0" presId="urn:microsoft.com/office/officeart/2018/2/layout/IconLabelList"/>
    <dgm:cxn modelId="{8616E6D1-D6C4-49E2-9C37-2BD1ADCAB0AC}" type="presParOf" srcId="{229BE8D2-DD69-40A4-95C3-48239B929974}" destId="{ED7B8CCF-4EE2-463A-9C55-1991C2F7C858}" srcOrd="2" destOrd="0" presId="urn:microsoft.com/office/officeart/2018/2/layout/IconLabelList"/>
    <dgm:cxn modelId="{D8C094F5-D029-4B64-9EB3-B6E99362E22D}" type="presParOf" srcId="{233E174E-3DF5-4706-AE14-7091492AFCE1}" destId="{F2B0BEEE-6CC8-49DE-8AF9-4AEBC07AB466}" srcOrd="3" destOrd="0" presId="urn:microsoft.com/office/officeart/2018/2/layout/IconLabelList"/>
    <dgm:cxn modelId="{939FE9B2-BCFC-4B18-96EA-286FE095223D}" type="presParOf" srcId="{233E174E-3DF5-4706-AE14-7091492AFCE1}" destId="{C956CC03-8D0D-484D-B53A-45976CC2AF4A}" srcOrd="4" destOrd="0" presId="urn:microsoft.com/office/officeart/2018/2/layout/IconLabelList"/>
    <dgm:cxn modelId="{A0154D7C-E470-49ED-8689-B7271808FB0B}" type="presParOf" srcId="{C956CC03-8D0D-484D-B53A-45976CC2AF4A}" destId="{B9E45F04-250E-4F80-B6C7-4322BC07366F}" srcOrd="0" destOrd="0" presId="urn:microsoft.com/office/officeart/2018/2/layout/IconLabelList"/>
    <dgm:cxn modelId="{4D95E1A3-FB2F-4B2D-A315-19D10188F300}" type="presParOf" srcId="{C956CC03-8D0D-484D-B53A-45976CC2AF4A}" destId="{6BE78E20-E049-41F4-A59E-C03201B96189}" srcOrd="1" destOrd="0" presId="urn:microsoft.com/office/officeart/2018/2/layout/IconLabelList"/>
    <dgm:cxn modelId="{62C105CF-66AE-4812-8690-EA3B7FF8C0F7}" type="presParOf" srcId="{C956CC03-8D0D-484D-B53A-45976CC2AF4A}" destId="{F9E6E849-07B0-404C-A156-386BE705CD96}" srcOrd="2" destOrd="0" presId="urn:microsoft.com/office/officeart/2018/2/layout/IconLabelList"/>
    <dgm:cxn modelId="{A97BC9C2-E468-4B02-9CEF-594A7E330FC0}" type="presParOf" srcId="{233E174E-3DF5-4706-AE14-7091492AFCE1}" destId="{452EB771-700B-4C28-A123-A1CF9E1C0E98}" srcOrd="5" destOrd="0" presId="urn:microsoft.com/office/officeart/2018/2/layout/IconLabelList"/>
    <dgm:cxn modelId="{60B09050-8088-46B6-A5DD-ECA824153756}" type="presParOf" srcId="{233E174E-3DF5-4706-AE14-7091492AFCE1}" destId="{57B02E42-B1B6-41DC-90FC-3A422C6F2C34}" srcOrd="6" destOrd="0" presId="urn:microsoft.com/office/officeart/2018/2/layout/IconLabelList"/>
    <dgm:cxn modelId="{761C0985-A14C-4033-B09E-87718CAE6BF2}" type="presParOf" srcId="{57B02E42-B1B6-41DC-90FC-3A422C6F2C34}" destId="{27292097-D6CB-4E22-8025-BF6416DD8D02}" srcOrd="0" destOrd="0" presId="urn:microsoft.com/office/officeart/2018/2/layout/IconLabelList"/>
    <dgm:cxn modelId="{253CE537-5F0C-45B5-B6A8-4D7DDDCC6B7E}" type="presParOf" srcId="{57B02E42-B1B6-41DC-90FC-3A422C6F2C34}" destId="{A928113B-4135-472E-AC33-ACF63AF2854A}" srcOrd="1" destOrd="0" presId="urn:microsoft.com/office/officeart/2018/2/layout/IconLabelList"/>
    <dgm:cxn modelId="{8537E23C-7BD6-4D2C-952F-71FE92AD2650}" type="presParOf" srcId="{57B02E42-B1B6-41DC-90FC-3A422C6F2C34}" destId="{E2BF23AD-AEE4-4619-BC4A-6913334F149A}"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BB68B6B-B825-4CF0-910C-8E0502617ADB}" type="doc">
      <dgm:prSet loTypeId="urn:microsoft.com/office/officeart/2016/7/layout/BasicProcessNew" loCatId="process" qsTypeId="urn:microsoft.com/office/officeart/2005/8/quickstyle/simple1" qsCatId="simple" csTypeId="urn:microsoft.com/office/officeart/2005/8/colors/colorful2" csCatId="colorful" phldr="1"/>
      <dgm:spPr/>
      <dgm:t>
        <a:bodyPr/>
        <a:lstStyle/>
        <a:p>
          <a:endParaRPr lang="en-US"/>
        </a:p>
      </dgm:t>
    </dgm:pt>
    <dgm:pt modelId="{C25BDE1D-792D-4A47-91C9-5B9D6E134F91}">
      <dgm:prSet/>
      <dgm:spPr/>
      <dgm:t>
        <a:bodyPr/>
        <a:lstStyle/>
        <a:p>
          <a:r>
            <a:rPr lang="en-US" noProof="0" dirty="0"/>
            <a:t>Problem Discovery</a:t>
          </a:r>
        </a:p>
      </dgm:t>
    </dgm:pt>
    <dgm:pt modelId="{43EB8F52-84D7-4204-933D-0657DFBDEE30}" type="parTrans" cxnId="{6579A68E-1596-465A-BF06-5C006C98B71D}">
      <dgm:prSet/>
      <dgm:spPr/>
      <dgm:t>
        <a:bodyPr/>
        <a:lstStyle/>
        <a:p>
          <a:endParaRPr lang="en-US"/>
        </a:p>
      </dgm:t>
    </dgm:pt>
    <dgm:pt modelId="{BEEFBBC7-CFB0-4403-913C-10517461092C}" type="sibTrans" cxnId="{6579A68E-1596-465A-BF06-5C006C98B71D}">
      <dgm:prSet/>
      <dgm:spPr/>
      <dgm:t>
        <a:bodyPr/>
        <a:lstStyle/>
        <a:p>
          <a:endParaRPr lang="en-US"/>
        </a:p>
      </dgm:t>
    </dgm:pt>
    <dgm:pt modelId="{D3D55B6D-CF5C-41D2-82D1-3DEFBA4B9732}">
      <dgm:prSet/>
      <dgm:spPr/>
      <dgm:t>
        <a:bodyPr/>
        <a:lstStyle/>
        <a:p>
          <a:r>
            <a:rPr lang="en-US" noProof="0" dirty="0"/>
            <a:t>Clarify the problem and what success looks like</a:t>
          </a:r>
        </a:p>
      </dgm:t>
    </dgm:pt>
    <dgm:pt modelId="{B0DA8C39-7E8F-4401-9F9B-6873A2E1313C}" type="parTrans" cxnId="{2192F2D2-379F-4061-89EA-1A5793E427E6}">
      <dgm:prSet/>
      <dgm:spPr/>
      <dgm:t>
        <a:bodyPr/>
        <a:lstStyle/>
        <a:p>
          <a:endParaRPr lang="en-NL"/>
        </a:p>
      </dgm:t>
    </dgm:pt>
    <dgm:pt modelId="{CD24F4DD-4D94-43F5-B8EC-4651151BA78B}" type="sibTrans" cxnId="{2192F2D2-379F-4061-89EA-1A5793E427E6}">
      <dgm:prSet/>
      <dgm:spPr/>
      <dgm:t>
        <a:bodyPr/>
        <a:lstStyle/>
        <a:p>
          <a:endParaRPr lang="en-NL"/>
        </a:p>
      </dgm:t>
    </dgm:pt>
    <dgm:pt modelId="{61FEB590-6BFC-424A-A6AE-762E07BC8E59}">
      <dgm:prSet/>
      <dgm:spPr/>
      <dgm:t>
        <a:bodyPr/>
        <a:lstStyle/>
        <a:p>
          <a:r>
            <a:rPr lang="en-US" noProof="0" dirty="0"/>
            <a:t>Solution Design</a:t>
          </a:r>
        </a:p>
      </dgm:t>
    </dgm:pt>
    <dgm:pt modelId="{FF901A9F-27EA-41F2-8E4B-79EC731AEE1B}" type="parTrans" cxnId="{5D983B84-6D2D-49F8-8798-C030BF50F164}">
      <dgm:prSet/>
      <dgm:spPr/>
      <dgm:t>
        <a:bodyPr/>
        <a:lstStyle/>
        <a:p>
          <a:endParaRPr lang="en-NL"/>
        </a:p>
      </dgm:t>
    </dgm:pt>
    <dgm:pt modelId="{218A5A90-5F15-48D7-9561-ECCFEC53108A}" type="sibTrans" cxnId="{5D983B84-6D2D-49F8-8798-C030BF50F164}">
      <dgm:prSet/>
      <dgm:spPr/>
      <dgm:t>
        <a:bodyPr/>
        <a:lstStyle/>
        <a:p>
          <a:endParaRPr lang="en-NL"/>
        </a:p>
      </dgm:t>
    </dgm:pt>
    <dgm:pt modelId="{27829433-ED92-46B3-95D9-7BA54438D44A}">
      <dgm:prSet/>
      <dgm:spPr/>
      <dgm:t>
        <a:bodyPr/>
        <a:lstStyle/>
        <a:p>
          <a:r>
            <a:rPr lang="en-US" noProof="0" dirty="0"/>
            <a:t>Choose an approach that fits users and constraints</a:t>
          </a:r>
        </a:p>
      </dgm:t>
    </dgm:pt>
    <dgm:pt modelId="{0350D34B-78F1-4BD5-996B-C9250E3B7AAF}" type="parTrans" cxnId="{21C691BE-2528-4320-8AB7-19F364676CD6}">
      <dgm:prSet/>
      <dgm:spPr/>
      <dgm:t>
        <a:bodyPr/>
        <a:lstStyle/>
        <a:p>
          <a:endParaRPr lang="en-NL"/>
        </a:p>
      </dgm:t>
    </dgm:pt>
    <dgm:pt modelId="{33F57E10-F753-41EA-9BC4-0EA99AD14D5F}" type="sibTrans" cxnId="{21C691BE-2528-4320-8AB7-19F364676CD6}">
      <dgm:prSet/>
      <dgm:spPr/>
      <dgm:t>
        <a:bodyPr/>
        <a:lstStyle/>
        <a:p>
          <a:endParaRPr lang="en-NL"/>
        </a:p>
      </dgm:t>
    </dgm:pt>
    <dgm:pt modelId="{02B1C128-FD37-43D8-8DD6-2229391DE8EA}">
      <dgm:prSet/>
      <dgm:spPr/>
      <dgm:t>
        <a:bodyPr/>
        <a:lstStyle/>
        <a:p>
          <a:r>
            <a:rPr lang="en-US" noProof="0" dirty="0"/>
            <a:t>Incremental Build</a:t>
          </a:r>
        </a:p>
      </dgm:t>
    </dgm:pt>
    <dgm:pt modelId="{037A69E5-3028-424F-A880-93F2493D0106}" type="parTrans" cxnId="{D8F3E458-ACD7-4EBE-AC13-32E6A6700509}">
      <dgm:prSet/>
      <dgm:spPr/>
      <dgm:t>
        <a:bodyPr/>
        <a:lstStyle/>
        <a:p>
          <a:endParaRPr lang="en-NL"/>
        </a:p>
      </dgm:t>
    </dgm:pt>
    <dgm:pt modelId="{F4C5F070-0E16-4653-8250-14DC3460A3BB}" type="sibTrans" cxnId="{D8F3E458-ACD7-4EBE-AC13-32E6A6700509}">
      <dgm:prSet/>
      <dgm:spPr/>
      <dgm:t>
        <a:bodyPr/>
        <a:lstStyle/>
        <a:p>
          <a:endParaRPr lang="en-NL"/>
        </a:p>
      </dgm:t>
    </dgm:pt>
    <dgm:pt modelId="{C6CDB5A8-3328-40E9-9871-272981D62BFB}">
      <dgm:prSet/>
      <dgm:spPr/>
      <dgm:t>
        <a:bodyPr/>
        <a:lstStyle/>
        <a:p>
          <a:r>
            <a:rPr lang="en-US" noProof="0" dirty="0"/>
            <a:t>Deliver working software in small, safe increments</a:t>
          </a:r>
        </a:p>
      </dgm:t>
    </dgm:pt>
    <dgm:pt modelId="{CFAADC0B-8D92-47A0-BFE5-624CB8ADA3F8}" type="parTrans" cxnId="{59232235-DCB4-4A98-B8CE-5CF563BAC719}">
      <dgm:prSet/>
      <dgm:spPr/>
      <dgm:t>
        <a:bodyPr/>
        <a:lstStyle/>
        <a:p>
          <a:endParaRPr lang="en-NL"/>
        </a:p>
      </dgm:t>
    </dgm:pt>
    <dgm:pt modelId="{B014CBFE-BF33-4B73-A729-ABE61F00A17C}" type="sibTrans" cxnId="{59232235-DCB4-4A98-B8CE-5CF563BAC719}">
      <dgm:prSet/>
      <dgm:spPr/>
      <dgm:t>
        <a:bodyPr/>
        <a:lstStyle/>
        <a:p>
          <a:endParaRPr lang="en-NL"/>
        </a:p>
      </dgm:t>
    </dgm:pt>
    <dgm:pt modelId="{7A4E8079-3258-4096-872F-BC843D25E619}">
      <dgm:prSet/>
      <dgm:spPr/>
      <dgm:t>
        <a:bodyPr/>
        <a:lstStyle/>
        <a:p>
          <a:r>
            <a:rPr lang="en-US" noProof="0" dirty="0"/>
            <a:t>Continuous Improvement</a:t>
          </a:r>
        </a:p>
      </dgm:t>
    </dgm:pt>
    <dgm:pt modelId="{FF1E4ED3-33CA-4223-AB1A-E3DD8EE1A7AA}" type="parTrans" cxnId="{9EF7B9F5-D070-4A4F-875F-ED5E04B55390}">
      <dgm:prSet/>
      <dgm:spPr/>
      <dgm:t>
        <a:bodyPr/>
        <a:lstStyle/>
        <a:p>
          <a:endParaRPr lang="en-NL"/>
        </a:p>
      </dgm:t>
    </dgm:pt>
    <dgm:pt modelId="{6ACF7BDB-2FF5-4E7F-B0B0-964AD8706F84}" type="sibTrans" cxnId="{9EF7B9F5-D070-4A4F-875F-ED5E04B55390}">
      <dgm:prSet/>
      <dgm:spPr/>
      <dgm:t>
        <a:bodyPr/>
        <a:lstStyle/>
        <a:p>
          <a:endParaRPr lang="en-NL"/>
        </a:p>
      </dgm:t>
    </dgm:pt>
    <dgm:pt modelId="{9731CB16-A430-455D-8C51-BE8E6D81909E}">
      <dgm:prSet/>
      <dgm:spPr/>
      <dgm:t>
        <a:bodyPr/>
        <a:lstStyle/>
        <a:p>
          <a:r>
            <a:rPr lang="en-US" i="0" noProof="0" dirty="0"/>
            <a:t>Learn from reality and iterate deliberately</a:t>
          </a:r>
        </a:p>
      </dgm:t>
    </dgm:pt>
    <dgm:pt modelId="{00559575-B638-4896-853E-A2DF99A5FCB1}" type="parTrans" cxnId="{50AAE9FA-E4AC-4736-B25C-68922A1DA1C8}">
      <dgm:prSet/>
      <dgm:spPr/>
      <dgm:t>
        <a:bodyPr/>
        <a:lstStyle/>
        <a:p>
          <a:endParaRPr lang="en-NL"/>
        </a:p>
      </dgm:t>
    </dgm:pt>
    <dgm:pt modelId="{3E5643E7-0C07-446A-B85E-03D21E3AD537}" type="sibTrans" cxnId="{50AAE9FA-E4AC-4736-B25C-68922A1DA1C8}">
      <dgm:prSet/>
      <dgm:spPr/>
      <dgm:t>
        <a:bodyPr/>
        <a:lstStyle/>
        <a:p>
          <a:endParaRPr lang="en-NL"/>
        </a:p>
      </dgm:t>
    </dgm:pt>
    <dgm:pt modelId="{06E868B5-6C14-40B3-932E-219B99EC7FA9}" type="pres">
      <dgm:prSet presAssocID="{4BB68B6B-B825-4CF0-910C-8E0502617ADB}" presName="Name0" presStyleCnt="0">
        <dgm:presLayoutVars>
          <dgm:dir/>
          <dgm:resizeHandles val="exact"/>
        </dgm:presLayoutVars>
      </dgm:prSet>
      <dgm:spPr/>
    </dgm:pt>
    <dgm:pt modelId="{57AFB99B-D647-4AF3-A975-26EEF6B2AEEF}" type="pres">
      <dgm:prSet presAssocID="{C25BDE1D-792D-4A47-91C9-5B9D6E134F91}" presName="node" presStyleLbl="node1" presStyleIdx="0" presStyleCnt="7">
        <dgm:presLayoutVars>
          <dgm:bulletEnabled val="1"/>
        </dgm:presLayoutVars>
      </dgm:prSet>
      <dgm:spPr/>
    </dgm:pt>
    <dgm:pt modelId="{6614B605-EE95-446D-8FF3-3BBB6401E7C0}" type="pres">
      <dgm:prSet presAssocID="{BEEFBBC7-CFB0-4403-913C-10517461092C}" presName="sibTransSpacerBeforeConnector" presStyleCnt="0"/>
      <dgm:spPr/>
    </dgm:pt>
    <dgm:pt modelId="{55258D05-0DF6-469D-A311-1F58FB00ED35}" type="pres">
      <dgm:prSet presAssocID="{BEEFBBC7-CFB0-4403-913C-10517461092C}" presName="sibTrans" presStyleLbl="node1" presStyleIdx="1" presStyleCnt="7"/>
      <dgm:spPr/>
    </dgm:pt>
    <dgm:pt modelId="{826BBEAD-C53D-404C-97E8-5516870E0F00}" type="pres">
      <dgm:prSet presAssocID="{BEEFBBC7-CFB0-4403-913C-10517461092C}" presName="sibTransSpacerAfterConnector" presStyleCnt="0"/>
      <dgm:spPr/>
    </dgm:pt>
    <dgm:pt modelId="{C6EDAE2A-805F-4479-9EF6-5CE2F7BFF9FB}" type="pres">
      <dgm:prSet presAssocID="{61FEB590-6BFC-424A-A6AE-762E07BC8E59}" presName="node" presStyleLbl="node1" presStyleIdx="2" presStyleCnt="7">
        <dgm:presLayoutVars>
          <dgm:bulletEnabled val="1"/>
        </dgm:presLayoutVars>
      </dgm:prSet>
      <dgm:spPr/>
    </dgm:pt>
    <dgm:pt modelId="{C835A2CB-97B7-4E84-A31F-78BA148F48B0}" type="pres">
      <dgm:prSet presAssocID="{218A5A90-5F15-48D7-9561-ECCFEC53108A}" presName="sibTransSpacerBeforeConnector" presStyleCnt="0"/>
      <dgm:spPr/>
    </dgm:pt>
    <dgm:pt modelId="{93E376E3-8E32-4F9F-8CFB-D241E166926C}" type="pres">
      <dgm:prSet presAssocID="{218A5A90-5F15-48D7-9561-ECCFEC53108A}" presName="sibTrans" presStyleLbl="node1" presStyleIdx="3" presStyleCnt="7"/>
      <dgm:spPr/>
    </dgm:pt>
    <dgm:pt modelId="{DBB54741-DA65-44F3-91BD-F9E240564409}" type="pres">
      <dgm:prSet presAssocID="{218A5A90-5F15-48D7-9561-ECCFEC53108A}" presName="sibTransSpacerAfterConnector" presStyleCnt="0"/>
      <dgm:spPr/>
    </dgm:pt>
    <dgm:pt modelId="{2E000EDB-2E78-479F-95B5-C700444F4374}" type="pres">
      <dgm:prSet presAssocID="{02B1C128-FD37-43D8-8DD6-2229391DE8EA}" presName="node" presStyleLbl="node1" presStyleIdx="4" presStyleCnt="7">
        <dgm:presLayoutVars>
          <dgm:bulletEnabled val="1"/>
        </dgm:presLayoutVars>
      </dgm:prSet>
      <dgm:spPr/>
    </dgm:pt>
    <dgm:pt modelId="{BB30FE68-6756-4652-AED1-2516D7593685}" type="pres">
      <dgm:prSet presAssocID="{F4C5F070-0E16-4653-8250-14DC3460A3BB}" presName="sibTransSpacerBeforeConnector" presStyleCnt="0"/>
      <dgm:spPr/>
    </dgm:pt>
    <dgm:pt modelId="{E631C7C9-7948-4748-A172-6CEF00A15CC1}" type="pres">
      <dgm:prSet presAssocID="{F4C5F070-0E16-4653-8250-14DC3460A3BB}" presName="sibTrans" presStyleLbl="node1" presStyleIdx="5" presStyleCnt="7"/>
      <dgm:spPr/>
    </dgm:pt>
    <dgm:pt modelId="{726ACF1E-6327-48BC-95AB-5AC0211AF844}" type="pres">
      <dgm:prSet presAssocID="{F4C5F070-0E16-4653-8250-14DC3460A3BB}" presName="sibTransSpacerAfterConnector" presStyleCnt="0"/>
      <dgm:spPr/>
    </dgm:pt>
    <dgm:pt modelId="{135B3120-84B4-4EC9-A7CF-0CA92D144362}" type="pres">
      <dgm:prSet presAssocID="{7A4E8079-3258-4096-872F-BC843D25E619}" presName="node" presStyleLbl="node1" presStyleIdx="6" presStyleCnt="7">
        <dgm:presLayoutVars>
          <dgm:bulletEnabled val="1"/>
        </dgm:presLayoutVars>
      </dgm:prSet>
      <dgm:spPr/>
    </dgm:pt>
  </dgm:ptLst>
  <dgm:cxnLst>
    <dgm:cxn modelId="{851EE201-82D9-4252-9602-EDDBB05C3A12}" type="presOf" srcId="{02B1C128-FD37-43D8-8DD6-2229391DE8EA}" destId="{2E000EDB-2E78-479F-95B5-C700444F4374}" srcOrd="0" destOrd="0" presId="urn:microsoft.com/office/officeart/2016/7/layout/BasicProcessNew"/>
    <dgm:cxn modelId="{0D159715-8782-4523-8505-A7D45520019D}" type="presOf" srcId="{BEEFBBC7-CFB0-4403-913C-10517461092C}" destId="{55258D05-0DF6-469D-A311-1F58FB00ED35}" srcOrd="0" destOrd="0" presId="urn:microsoft.com/office/officeart/2016/7/layout/BasicProcessNew"/>
    <dgm:cxn modelId="{07571217-9520-4911-BF4C-19C199349F5A}" type="presOf" srcId="{7A4E8079-3258-4096-872F-BC843D25E619}" destId="{135B3120-84B4-4EC9-A7CF-0CA92D144362}" srcOrd="0" destOrd="0" presId="urn:microsoft.com/office/officeart/2016/7/layout/BasicProcessNew"/>
    <dgm:cxn modelId="{570BCF19-7E6D-410C-AB91-52A3DD6C47DF}" type="presOf" srcId="{F4C5F070-0E16-4653-8250-14DC3460A3BB}" destId="{E631C7C9-7948-4748-A172-6CEF00A15CC1}" srcOrd="0" destOrd="0" presId="urn:microsoft.com/office/officeart/2016/7/layout/BasicProcessNew"/>
    <dgm:cxn modelId="{8AE69032-861E-45C2-8E14-3E0FE3722918}" type="presOf" srcId="{C6CDB5A8-3328-40E9-9871-272981D62BFB}" destId="{2E000EDB-2E78-479F-95B5-C700444F4374}" srcOrd="0" destOrd="1" presId="urn:microsoft.com/office/officeart/2016/7/layout/BasicProcessNew"/>
    <dgm:cxn modelId="{59232235-DCB4-4A98-B8CE-5CF563BAC719}" srcId="{02B1C128-FD37-43D8-8DD6-2229391DE8EA}" destId="{C6CDB5A8-3328-40E9-9871-272981D62BFB}" srcOrd="0" destOrd="0" parTransId="{CFAADC0B-8D92-47A0-BFE5-624CB8ADA3F8}" sibTransId="{B014CBFE-BF33-4B73-A729-ABE61F00A17C}"/>
    <dgm:cxn modelId="{C254A53D-5AB1-4129-93EE-F63577511D91}" type="presOf" srcId="{61FEB590-6BFC-424A-A6AE-762E07BC8E59}" destId="{C6EDAE2A-805F-4479-9EF6-5CE2F7BFF9FB}" srcOrd="0" destOrd="0" presId="urn:microsoft.com/office/officeart/2016/7/layout/BasicProcessNew"/>
    <dgm:cxn modelId="{9B62AB60-8178-4FE2-B379-3B20250075DC}" type="presOf" srcId="{4BB68B6B-B825-4CF0-910C-8E0502617ADB}" destId="{06E868B5-6C14-40B3-932E-219B99EC7FA9}" srcOrd="0" destOrd="0" presId="urn:microsoft.com/office/officeart/2016/7/layout/BasicProcessNew"/>
    <dgm:cxn modelId="{509BD749-1963-4A79-8C53-26BFB2C9FE0A}" type="presOf" srcId="{D3D55B6D-CF5C-41D2-82D1-3DEFBA4B9732}" destId="{57AFB99B-D647-4AF3-A975-26EEF6B2AEEF}" srcOrd="0" destOrd="1" presId="urn:microsoft.com/office/officeart/2016/7/layout/BasicProcessNew"/>
    <dgm:cxn modelId="{D8F3E458-ACD7-4EBE-AC13-32E6A6700509}" srcId="{4BB68B6B-B825-4CF0-910C-8E0502617ADB}" destId="{02B1C128-FD37-43D8-8DD6-2229391DE8EA}" srcOrd="2" destOrd="0" parTransId="{037A69E5-3028-424F-A880-93F2493D0106}" sibTransId="{F4C5F070-0E16-4653-8250-14DC3460A3BB}"/>
    <dgm:cxn modelId="{5D983B84-6D2D-49F8-8798-C030BF50F164}" srcId="{4BB68B6B-B825-4CF0-910C-8E0502617ADB}" destId="{61FEB590-6BFC-424A-A6AE-762E07BC8E59}" srcOrd="1" destOrd="0" parTransId="{FF901A9F-27EA-41F2-8E4B-79EC731AEE1B}" sibTransId="{218A5A90-5F15-48D7-9561-ECCFEC53108A}"/>
    <dgm:cxn modelId="{6579A68E-1596-465A-BF06-5C006C98B71D}" srcId="{4BB68B6B-B825-4CF0-910C-8E0502617ADB}" destId="{C25BDE1D-792D-4A47-91C9-5B9D6E134F91}" srcOrd="0" destOrd="0" parTransId="{43EB8F52-84D7-4204-933D-0657DFBDEE30}" sibTransId="{BEEFBBC7-CFB0-4403-913C-10517461092C}"/>
    <dgm:cxn modelId="{7C755B90-772E-45D2-A6E1-E2ED4C65F96E}" type="presOf" srcId="{218A5A90-5F15-48D7-9561-ECCFEC53108A}" destId="{93E376E3-8E32-4F9F-8CFB-D241E166926C}" srcOrd="0" destOrd="0" presId="urn:microsoft.com/office/officeart/2016/7/layout/BasicProcessNew"/>
    <dgm:cxn modelId="{63E4E3A2-7DBE-4312-ABAF-43CD67CDCB0D}" type="presOf" srcId="{C25BDE1D-792D-4A47-91C9-5B9D6E134F91}" destId="{57AFB99B-D647-4AF3-A975-26EEF6B2AEEF}" srcOrd="0" destOrd="0" presId="urn:microsoft.com/office/officeart/2016/7/layout/BasicProcessNew"/>
    <dgm:cxn modelId="{C42397B2-0A4A-4C1A-9371-AB00DB88CB5A}" type="presOf" srcId="{9731CB16-A430-455D-8C51-BE8E6D81909E}" destId="{135B3120-84B4-4EC9-A7CF-0CA92D144362}" srcOrd="0" destOrd="1" presId="urn:microsoft.com/office/officeart/2016/7/layout/BasicProcessNew"/>
    <dgm:cxn modelId="{21C691BE-2528-4320-8AB7-19F364676CD6}" srcId="{61FEB590-6BFC-424A-A6AE-762E07BC8E59}" destId="{27829433-ED92-46B3-95D9-7BA54438D44A}" srcOrd="0" destOrd="0" parTransId="{0350D34B-78F1-4BD5-996B-C9250E3B7AAF}" sibTransId="{33F57E10-F753-41EA-9BC4-0EA99AD14D5F}"/>
    <dgm:cxn modelId="{2192F2D2-379F-4061-89EA-1A5793E427E6}" srcId="{C25BDE1D-792D-4A47-91C9-5B9D6E134F91}" destId="{D3D55B6D-CF5C-41D2-82D1-3DEFBA4B9732}" srcOrd="0" destOrd="0" parTransId="{B0DA8C39-7E8F-4401-9F9B-6873A2E1313C}" sibTransId="{CD24F4DD-4D94-43F5-B8EC-4651151BA78B}"/>
    <dgm:cxn modelId="{394661D7-F97E-4103-9A9B-7AD789DF1A88}" type="presOf" srcId="{27829433-ED92-46B3-95D9-7BA54438D44A}" destId="{C6EDAE2A-805F-4479-9EF6-5CE2F7BFF9FB}" srcOrd="0" destOrd="1" presId="urn:microsoft.com/office/officeart/2016/7/layout/BasicProcessNew"/>
    <dgm:cxn modelId="{9EF7B9F5-D070-4A4F-875F-ED5E04B55390}" srcId="{4BB68B6B-B825-4CF0-910C-8E0502617ADB}" destId="{7A4E8079-3258-4096-872F-BC843D25E619}" srcOrd="3" destOrd="0" parTransId="{FF1E4ED3-33CA-4223-AB1A-E3DD8EE1A7AA}" sibTransId="{6ACF7BDB-2FF5-4E7F-B0B0-964AD8706F84}"/>
    <dgm:cxn modelId="{50AAE9FA-E4AC-4736-B25C-68922A1DA1C8}" srcId="{7A4E8079-3258-4096-872F-BC843D25E619}" destId="{9731CB16-A430-455D-8C51-BE8E6D81909E}" srcOrd="0" destOrd="0" parTransId="{00559575-B638-4896-853E-A2DF99A5FCB1}" sibTransId="{3E5643E7-0C07-446A-B85E-03D21E3AD537}"/>
    <dgm:cxn modelId="{0DE56CF0-042A-4695-AC43-CA8691E56BB7}" type="presParOf" srcId="{06E868B5-6C14-40B3-932E-219B99EC7FA9}" destId="{57AFB99B-D647-4AF3-A975-26EEF6B2AEEF}" srcOrd="0" destOrd="0" presId="urn:microsoft.com/office/officeart/2016/7/layout/BasicProcessNew"/>
    <dgm:cxn modelId="{B4C668A5-CA2C-4F37-9B18-D80763A182A1}" type="presParOf" srcId="{06E868B5-6C14-40B3-932E-219B99EC7FA9}" destId="{6614B605-EE95-446D-8FF3-3BBB6401E7C0}" srcOrd="1" destOrd="0" presId="urn:microsoft.com/office/officeart/2016/7/layout/BasicProcessNew"/>
    <dgm:cxn modelId="{23324675-E419-4B7E-94F0-251F951D520E}" type="presParOf" srcId="{06E868B5-6C14-40B3-932E-219B99EC7FA9}" destId="{55258D05-0DF6-469D-A311-1F58FB00ED35}" srcOrd="2" destOrd="0" presId="urn:microsoft.com/office/officeart/2016/7/layout/BasicProcessNew"/>
    <dgm:cxn modelId="{18399AC9-38D4-4E7F-800F-DB6FA1446728}" type="presParOf" srcId="{06E868B5-6C14-40B3-932E-219B99EC7FA9}" destId="{826BBEAD-C53D-404C-97E8-5516870E0F00}" srcOrd="3" destOrd="0" presId="urn:microsoft.com/office/officeart/2016/7/layout/BasicProcessNew"/>
    <dgm:cxn modelId="{D5760230-704D-44F5-8A8A-B8CC79DCE1E7}" type="presParOf" srcId="{06E868B5-6C14-40B3-932E-219B99EC7FA9}" destId="{C6EDAE2A-805F-4479-9EF6-5CE2F7BFF9FB}" srcOrd="4" destOrd="0" presId="urn:microsoft.com/office/officeart/2016/7/layout/BasicProcessNew"/>
    <dgm:cxn modelId="{6E0A547E-9F5B-4E91-95C6-CAB8A110DB71}" type="presParOf" srcId="{06E868B5-6C14-40B3-932E-219B99EC7FA9}" destId="{C835A2CB-97B7-4E84-A31F-78BA148F48B0}" srcOrd="5" destOrd="0" presId="urn:microsoft.com/office/officeart/2016/7/layout/BasicProcessNew"/>
    <dgm:cxn modelId="{88B40E28-4CE8-4D47-9AE4-C992B02A3A1C}" type="presParOf" srcId="{06E868B5-6C14-40B3-932E-219B99EC7FA9}" destId="{93E376E3-8E32-4F9F-8CFB-D241E166926C}" srcOrd="6" destOrd="0" presId="urn:microsoft.com/office/officeart/2016/7/layout/BasicProcessNew"/>
    <dgm:cxn modelId="{22AE8753-2172-4837-A44A-42983069CC19}" type="presParOf" srcId="{06E868B5-6C14-40B3-932E-219B99EC7FA9}" destId="{DBB54741-DA65-44F3-91BD-F9E240564409}" srcOrd="7" destOrd="0" presId="urn:microsoft.com/office/officeart/2016/7/layout/BasicProcessNew"/>
    <dgm:cxn modelId="{4EE76AFA-67FE-4982-8FB0-62856248DCDD}" type="presParOf" srcId="{06E868B5-6C14-40B3-932E-219B99EC7FA9}" destId="{2E000EDB-2E78-479F-95B5-C700444F4374}" srcOrd="8" destOrd="0" presId="urn:microsoft.com/office/officeart/2016/7/layout/BasicProcessNew"/>
    <dgm:cxn modelId="{9843FB16-E752-4FF3-920C-C1E4D7D00E7B}" type="presParOf" srcId="{06E868B5-6C14-40B3-932E-219B99EC7FA9}" destId="{BB30FE68-6756-4652-AED1-2516D7593685}" srcOrd="9" destOrd="0" presId="urn:microsoft.com/office/officeart/2016/7/layout/BasicProcessNew"/>
    <dgm:cxn modelId="{0F9FCF5B-1F34-4911-9DF2-D7425E168CA3}" type="presParOf" srcId="{06E868B5-6C14-40B3-932E-219B99EC7FA9}" destId="{E631C7C9-7948-4748-A172-6CEF00A15CC1}" srcOrd="10" destOrd="0" presId="urn:microsoft.com/office/officeart/2016/7/layout/BasicProcessNew"/>
    <dgm:cxn modelId="{FEF7609B-C8FA-406F-813B-6C3B335DD7EF}" type="presParOf" srcId="{06E868B5-6C14-40B3-932E-219B99EC7FA9}" destId="{726ACF1E-6327-48BC-95AB-5AC0211AF844}" srcOrd="11" destOrd="0" presId="urn:microsoft.com/office/officeart/2016/7/layout/BasicProcessNew"/>
    <dgm:cxn modelId="{6F4F5E52-F22C-4572-B923-B0C06942DB09}" type="presParOf" srcId="{06E868B5-6C14-40B3-932E-219B99EC7FA9}" destId="{135B3120-84B4-4EC9-A7CF-0CA92D144362}" srcOrd="12" destOrd="0" presId="urn:microsoft.com/office/officeart/2016/7/layout/Basic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F965ED0-12EE-4A0F-AF98-CA988BA61CB5}" type="doc">
      <dgm:prSet loTypeId="urn:microsoft.com/office/officeart/2016/7/layout/BasicLinearProcessNumbered" loCatId="process" qsTypeId="urn:microsoft.com/office/officeart/2005/8/quickstyle/simple1" qsCatId="simple" csTypeId="urn:microsoft.com/office/officeart/2005/8/colors/colorful2" csCatId="colorful" phldr="1"/>
      <dgm:spPr/>
      <dgm:t>
        <a:bodyPr/>
        <a:lstStyle/>
        <a:p>
          <a:endParaRPr lang="en-US"/>
        </a:p>
      </dgm:t>
    </dgm:pt>
    <dgm:pt modelId="{D30AA36F-0525-422D-98D8-57B357821BEC}">
      <dgm:prSet/>
      <dgm:spPr/>
      <dgm:t>
        <a:bodyPr/>
        <a:lstStyle/>
        <a:p>
          <a:r>
            <a:rPr lang="en-US" noProof="0" dirty="0"/>
            <a:t>Problem Discovery</a:t>
          </a:r>
        </a:p>
      </dgm:t>
    </dgm:pt>
    <dgm:pt modelId="{222AD192-483C-4690-B7D4-11BF1DBE1D0D}" type="parTrans" cxnId="{44B6842E-2B80-40DF-A3B6-1A310780A567}">
      <dgm:prSet/>
      <dgm:spPr/>
      <dgm:t>
        <a:bodyPr/>
        <a:lstStyle/>
        <a:p>
          <a:endParaRPr lang="en-US"/>
        </a:p>
      </dgm:t>
    </dgm:pt>
    <dgm:pt modelId="{AEB65CC1-F6CD-4D07-9983-5E2F34465FEC}" type="sibTrans" cxnId="{44B6842E-2B80-40DF-A3B6-1A310780A567}">
      <dgm:prSet phldrT="1"/>
      <dgm:spPr/>
      <dgm:t>
        <a:bodyPr/>
        <a:lstStyle/>
        <a:p>
          <a:r>
            <a:rPr lang="en-US" noProof="0" dirty="0"/>
            <a:t>1</a:t>
          </a:r>
        </a:p>
      </dgm:t>
    </dgm:pt>
    <dgm:pt modelId="{9538E988-A684-4B21-A2F9-C7C2BD58E254}">
      <dgm:prSet/>
      <dgm:spPr/>
      <dgm:t>
        <a:bodyPr/>
        <a:lstStyle/>
        <a:p>
          <a:r>
            <a:rPr lang="en-US" noProof="0" dirty="0"/>
            <a:t>Design System</a:t>
          </a:r>
        </a:p>
      </dgm:t>
    </dgm:pt>
    <dgm:pt modelId="{292BB98B-5495-432F-AFFB-B9012F132815}" type="sibTrans" cxnId="{C879D475-68CB-4E48-B7CD-6C789401919C}">
      <dgm:prSet phldrT="2"/>
      <dgm:spPr/>
      <dgm:t>
        <a:bodyPr/>
        <a:lstStyle/>
        <a:p>
          <a:r>
            <a:rPr lang="en-US" noProof="0" dirty="0"/>
            <a:t>2</a:t>
          </a:r>
        </a:p>
      </dgm:t>
    </dgm:pt>
    <dgm:pt modelId="{F4A95369-625E-46B4-A37E-62F278ED8A6A}" type="parTrans" cxnId="{C879D475-68CB-4E48-B7CD-6C789401919C}">
      <dgm:prSet/>
      <dgm:spPr/>
      <dgm:t>
        <a:bodyPr/>
        <a:lstStyle/>
        <a:p>
          <a:endParaRPr lang="en-US"/>
        </a:p>
      </dgm:t>
    </dgm:pt>
    <dgm:pt modelId="{9C5B0507-1A78-4A64-9AB6-774632F4AC1E}">
      <dgm:prSet/>
      <dgm:spPr/>
      <dgm:t>
        <a:bodyPr/>
        <a:lstStyle/>
        <a:p>
          <a:r>
            <a:rPr lang="en-US" noProof="0" dirty="0"/>
            <a:t>Incremental Build</a:t>
          </a:r>
        </a:p>
      </dgm:t>
    </dgm:pt>
    <dgm:pt modelId="{FBE066BB-34B9-42CE-8D1A-37BC8ADE005C}" type="sibTrans" cxnId="{CFDE3B5F-CE15-48AD-82E7-BD2470769399}">
      <dgm:prSet phldrT="3"/>
      <dgm:spPr/>
      <dgm:t>
        <a:bodyPr/>
        <a:lstStyle/>
        <a:p>
          <a:r>
            <a:rPr lang="en-US" noProof="0" dirty="0"/>
            <a:t>3</a:t>
          </a:r>
        </a:p>
      </dgm:t>
    </dgm:pt>
    <dgm:pt modelId="{AE32ABBC-2565-4723-A6E3-3BBB449CEA83}" type="parTrans" cxnId="{CFDE3B5F-CE15-48AD-82E7-BD2470769399}">
      <dgm:prSet/>
      <dgm:spPr/>
      <dgm:t>
        <a:bodyPr/>
        <a:lstStyle/>
        <a:p>
          <a:endParaRPr lang="en-US"/>
        </a:p>
      </dgm:t>
    </dgm:pt>
    <dgm:pt modelId="{40919B73-F82F-453E-82FF-B32A15C28D17}">
      <dgm:prSet/>
      <dgm:spPr/>
      <dgm:t>
        <a:bodyPr/>
        <a:lstStyle/>
        <a:p>
          <a:r>
            <a:rPr lang="en-US" noProof="0" dirty="0"/>
            <a:t>Continuous Improvement</a:t>
          </a:r>
        </a:p>
      </dgm:t>
    </dgm:pt>
    <dgm:pt modelId="{C4C7A65E-FD86-461B-8D6A-2598210662E3}" type="sibTrans" cxnId="{516604A0-DDFB-4DAF-81C8-B89C5A9D3B91}">
      <dgm:prSet phldrT="4"/>
      <dgm:spPr/>
      <dgm:t>
        <a:bodyPr/>
        <a:lstStyle/>
        <a:p>
          <a:r>
            <a:rPr lang="en-US" noProof="0" dirty="0"/>
            <a:t>4</a:t>
          </a:r>
        </a:p>
      </dgm:t>
    </dgm:pt>
    <dgm:pt modelId="{001EA22C-4589-426D-90E7-8EF8786A2F25}" type="parTrans" cxnId="{516604A0-DDFB-4DAF-81C8-B89C5A9D3B91}">
      <dgm:prSet/>
      <dgm:spPr/>
      <dgm:t>
        <a:bodyPr/>
        <a:lstStyle/>
        <a:p>
          <a:endParaRPr lang="en-US"/>
        </a:p>
      </dgm:t>
    </dgm:pt>
    <dgm:pt modelId="{A07629F6-E8C7-4294-93A8-67F357956115}" type="pres">
      <dgm:prSet presAssocID="{BF965ED0-12EE-4A0F-AF98-CA988BA61CB5}" presName="Name0" presStyleCnt="0">
        <dgm:presLayoutVars>
          <dgm:animLvl val="lvl"/>
          <dgm:resizeHandles val="exact"/>
        </dgm:presLayoutVars>
      </dgm:prSet>
      <dgm:spPr/>
    </dgm:pt>
    <dgm:pt modelId="{922918AC-3283-43CF-8BC1-B1EC82308771}" type="pres">
      <dgm:prSet presAssocID="{D30AA36F-0525-422D-98D8-57B357821BEC}" presName="compositeNode" presStyleCnt="0">
        <dgm:presLayoutVars>
          <dgm:bulletEnabled val="1"/>
        </dgm:presLayoutVars>
      </dgm:prSet>
      <dgm:spPr/>
    </dgm:pt>
    <dgm:pt modelId="{1624110B-C7EC-47E6-9604-8E12F70CD9EE}" type="pres">
      <dgm:prSet presAssocID="{D30AA36F-0525-422D-98D8-57B357821BEC}" presName="bgRect" presStyleLbl="bgAccFollowNode1" presStyleIdx="0" presStyleCnt="4"/>
      <dgm:spPr/>
    </dgm:pt>
    <dgm:pt modelId="{CE40EA4E-9954-4CC9-8C46-CC135791D2E2}" type="pres">
      <dgm:prSet presAssocID="{AEB65CC1-F6CD-4D07-9983-5E2F34465FEC}" presName="sibTransNodeCircle" presStyleLbl="alignNode1" presStyleIdx="0" presStyleCnt="8">
        <dgm:presLayoutVars>
          <dgm:chMax val="0"/>
          <dgm:bulletEnabled/>
        </dgm:presLayoutVars>
      </dgm:prSet>
      <dgm:spPr/>
    </dgm:pt>
    <dgm:pt modelId="{5F3355A0-BC2B-459A-8B2F-8F50AF4C46DE}" type="pres">
      <dgm:prSet presAssocID="{D30AA36F-0525-422D-98D8-57B357821BEC}" presName="bottomLine" presStyleLbl="alignNode1" presStyleIdx="1" presStyleCnt="8">
        <dgm:presLayoutVars/>
      </dgm:prSet>
      <dgm:spPr/>
    </dgm:pt>
    <dgm:pt modelId="{3C6003E7-C037-4387-AA9E-E1AD3456864B}" type="pres">
      <dgm:prSet presAssocID="{D30AA36F-0525-422D-98D8-57B357821BEC}" presName="nodeText" presStyleLbl="bgAccFollowNode1" presStyleIdx="0" presStyleCnt="4">
        <dgm:presLayoutVars>
          <dgm:bulletEnabled val="1"/>
        </dgm:presLayoutVars>
      </dgm:prSet>
      <dgm:spPr/>
    </dgm:pt>
    <dgm:pt modelId="{84B37D68-5B3F-46CF-99A8-1364985EA9A1}" type="pres">
      <dgm:prSet presAssocID="{AEB65CC1-F6CD-4D07-9983-5E2F34465FEC}" presName="sibTrans" presStyleCnt="0"/>
      <dgm:spPr/>
    </dgm:pt>
    <dgm:pt modelId="{32607472-4998-4A31-9450-A0F3F276F775}" type="pres">
      <dgm:prSet presAssocID="{9538E988-A684-4B21-A2F9-C7C2BD58E254}" presName="compositeNode" presStyleCnt="0">
        <dgm:presLayoutVars>
          <dgm:bulletEnabled val="1"/>
        </dgm:presLayoutVars>
      </dgm:prSet>
      <dgm:spPr/>
    </dgm:pt>
    <dgm:pt modelId="{15B702E1-2CE6-4010-9569-705E3C74D0D4}" type="pres">
      <dgm:prSet presAssocID="{9538E988-A684-4B21-A2F9-C7C2BD58E254}" presName="bgRect" presStyleLbl="bgAccFollowNode1" presStyleIdx="1" presStyleCnt="4"/>
      <dgm:spPr/>
    </dgm:pt>
    <dgm:pt modelId="{D533B28C-BA22-4A3E-8234-62DBA4B66278}" type="pres">
      <dgm:prSet presAssocID="{292BB98B-5495-432F-AFFB-B9012F132815}" presName="sibTransNodeCircle" presStyleLbl="alignNode1" presStyleIdx="2" presStyleCnt="8">
        <dgm:presLayoutVars>
          <dgm:chMax val="0"/>
          <dgm:bulletEnabled/>
        </dgm:presLayoutVars>
      </dgm:prSet>
      <dgm:spPr/>
    </dgm:pt>
    <dgm:pt modelId="{138AC0C0-1732-4B00-8643-003D051DCC1A}" type="pres">
      <dgm:prSet presAssocID="{9538E988-A684-4B21-A2F9-C7C2BD58E254}" presName="bottomLine" presStyleLbl="alignNode1" presStyleIdx="3" presStyleCnt="8">
        <dgm:presLayoutVars/>
      </dgm:prSet>
      <dgm:spPr/>
    </dgm:pt>
    <dgm:pt modelId="{6C10518D-6D40-4902-B636-50EDD4666FEB}" type="pres">
      <dgm:prSet presAssocID="{9538E988-A684-4B21-A2F9-C7C2BD58E254}" presName="nodeText" presStyleLbl="bgAccFollowNode1" presStyleIdx="1" presStyleCnt="4">
        <dgm:presLayoutVars>
          <dgm:bulletEnabled val="1"/>
        </dgm:presLayoutVars>
      </dgm:prSet>
      <dgm:spPr/>
    </dgm:pt>
    <dgm:pt modelId="{F460D74A-87D4-42EE-90E3-6AA6557DCA70}" type="pres">
      <dgm:prSet presAssocID="{292BB98B-5495-432F-AFFB-B9012F132815}" presName="sibTrans" presStyleCnt="0"/>
      <dgm:spPr/>
    </dgm:pt>
    <dgm:pt modelId="{B9E25F74-13DC-4083-BBE8-81D0809F81FA}" type="pres">
      <dgm:prSet presAssocID="{9C5B0507-1A78-4A64-9AB6-774632F4AC1E}" presName="compositeNode" presStyleCnt="0">
        <dgm:presLayoutVars>
          <dgm:bulletEnabled val="1"/>
        </dgm:presLayoutVars>
      </dgm:prSet>
      <dgm:spPr/>
    </dgm:pt>
    <dgm:pt modelId="{2A04E824-B7B8-49A2-A5A6-C685A15A776D}" type="pres">
      <dgm:prSet presAssocID="{9C5B0507-1A78-4A64-9AB6-774632F4AC1E}" presName="bgRect" presStyleLbl="bgAccFollowNode1" presStyleIdx="2" presStyleCnt="4"/>
      <dgm:spPr/>
    </dgm:pt>
    <dgm:pt modelId="{7DB935C7-1DD1-42AC-9A6C-64CCAE805BA8}" type="pres">
      <dgm:prSet presAssocID="{FBE066BB-34B9-42CE-8D1A-37BC8ADE005C}" presName="sibTransNodeCircle" presStyleLbl="alignNode1" presStyleIdx="4" presStyleCnt="8">
        <dgm:presLayoutVars>
          <dgm:chMax val="0"/>
          <dgm:bulletEnabled/>
        </dgm:presLayoutVars>
      </dgm:prSet>
      <dgm:spPr/>
    </dgm:pt>
    <dgm:pt modelId="{489DBCE2-16F7-498D-9EF0-9F0F2B101773}" type="pres">
      <dgm:prSet presAssocID="{9C5B0507-1A78-4A64-9AB6-774632F4AC1E}" presName="bottomLine" presStyleLbl="alignNode1" presStyleIdx="5" presStyleCnt="8">
        <dgm:presLayoutVars/>
      </dgm:prSet>
      <dgm:spPr/>
    </dgm:pt>
    <dgm:pt modelId="{214EAFC3-E12C-4C3C-989E-97978CAD330C}" type="pres">
      <dgm:prSet presAssocID="{9C5B0507-1A78-4A64-9AB6-774632F4AC1E}" presName="nodeText" presStyleLbl="bgAccFollowNode1" presStyleIdx="2" presStyleCnt="4">
        <dgm:presLayoutVars>
          <dgm:bulletEnabled val="1"/>
        </dgm:presLayoutVars>
      </dgm:prSet>
      <dgm:spPr/>
    </dgm:pt>
    <dgm:pt modelId="{8C900EB0-715F-4D78-A01B-03E7B516F52C}" type="pres">
      <dgm:prSet presAssocID="{FBE066BB-34B9-42CE-8D1A-37BC8ADE005C}" presName="sibTrans" presStyleCnt="0"/>
      <dgm:spPr/>
    </dgm:pt>
    <dgm:pt modelId="{2A42F729-B2B6-4C17-AD7A-6AE819364481}" type="pres">
      <dgm:prSet presAssocID="{40919B73-F82F-453E-82FF-B32A15C28D17}" presName="compositeNode" presStyleCnt="0">
        <dgm:presLayoutVars>
          <dgm:bulletEnabled val="1"/>
        </dgm:presLayoutVars>
      </dgm:prSet>
      <dgm:spPr/>
    </dgm:pt>
    <dgm:pt modelId="{9CAA395A-0726-4C18-ACCD-D1BE0AEF08A6}" type="pres">
      <dgm:prSet presAssocID="{40919B73-F82F-453E-82FF-B32A15C28D17}" presName="bgRect" presStyleLbl="bgAccFollowNode1" presStyleIdx="3" presStyleCnt="4"/>
      <dgm:spPr/>
    </dgm:pt>
    <dgm:pt modelId="{1298BA8C-E5D5-4DC3-B840-B8C360DD77F1}" type="pres">
      <dgm:prSet presAssocID="{C4C7A65E-FD86-461B-8D6A-2598210662E3}" presName="sibTransNodeCircle" presStyleLbl="alignNode1" presStyleIdx="6" presStyleCnt="8">
        <dgm:presLayoutVars>
          <dgm:chMax val="0"/>
          <dgm:bulletEnabled/>
        </dgm:presLayoutVars>
      </dgm:prSet>
      <dgm:spPr/>
    </dgm:pt>
    <dgm:pt modelId="{4845A31B-5E6B-4076-B674-1AEBB98CAAA0}" type="pres">
      <dgm:prSet presAssocID="{40919B73-F82F-453E-82FF-B32A15C28D17}" presName="bottomLine" presStyleLbl="alignNode1" presStyleIdx="7" presStyleCnt="8">
        <dgm:presLayoutVars/>
      </dgm:prSet>
      <dgm:spPr/>
    </dgm:pt>
    <dgm:pt modelId="{EB2A7668-ED45-4A54-9041-E26843D8EDE2}" type="pres">
      <dgm:prSet presAssocID="{40919B73-F82F-453E-82FF-B32A15C28D17}" presName="nodeText" presStyleLbl="bgAccFollowNode1" presStyleIdx="3" presStyleCnt="4">
        <dgm:presLayoutVars>
          <dgm:bulletEnabled val="1"/>
        </dgm:presLayoutVars>
      </dgm:prSet>
      <dgm:spPr/>
    </dgm:pt>
  </dgm:ptLst>
  <dgm:cxnLst>
    <dgm:cxn modelId="{7E87E819-D02A-49A7-AFDE-2C3351DCA262}" type="presOf" srcId="{9538E988-A684-4B21-A2F9-C7C2BD58E254}" destId="{6C10518D-6D40-4902-B636-50EDD4666FEB}" srcOrd="1" destOrd="0" presId="urn:microsoft.com/office/officeart/2016/7/layout/BasicLinearProcessNumbered"/>
    <dgm:cxn modelId="{44B6842E-2B80-40DF-A3B6-1A310780A567}" srcId="{BF965ED0-12EE-4A0F-AF98-CA988BA61CB5}" destId="{D30AA36F-0525-422D-98D8-57B357821BEC}" srcOrd="0" destOrd="0" parTransId="{222AD192-483C-4690-B7D4-11BF1DBE1D0D}" sibTransId="{AEB65CC1-F6CD-4D07-9983-5E2F34465FEC}"/>
    <dgm:cxn modelId="{608FD840-9A99-4D65-9884-8F20163BF410}" type="presOf" srcId="{BF965ED0-12EE-4A0F-AF98-CA988BA61CB5}" destId="{A07629F6-E8C7-4294-93A8-67F357956115}" srcOrd="0" destOrd="0" presId="urn:microsoft.com/office/officeart/2016/7/layout/BasicLinearProcessNumbered"/>
    <dgm:cxn modelId="{CFDE3B5F-CE15-48AD-82E7-BD2470769399}" srcId="{BF965ED0-12EE-4A0F-AF98-CA988BA61CB5}" destId="{9C5B0507-1A78-4A64-9AB6-774632F4AC1E}" srcOrd="2" destOrd="0" parTransId="{AE32ABBC-2565-4723-A6E3-3BBB449CEA83}" sibTransId="{FBE066BB-34B9-42CE-8D1A-37BC8ADE005C}"/>
    <dgm:cxn modelId="{F1C0C048-4672-4983-8E09-801E0D3C9CAD}" type="presOf" srcId="{D30AA36F-0525-422D-98D8-57B357821BEC}" destId="{1624110B-C7EC-47E6-9604-8E12F70CD9EE}" srcOrd="0" destOrd="0" presId="urn:microsoft.com/office/officeart/2016/7/layout/BasicLinearProcessNumbered"/>
    <dgm:cxn modelId="{967E8350-1448-4932-A365-ABCA41BFC0CC}" type="presOf" srcId="{40919B73-F82F-453E-82FF-B32A15C28D17}" destId="{9CAA395A-0726-4C18-ACCD-D1BE0AEF08A6}" srcOrd="0" destOrd="0" presId="urn:microsoft.com/office/officeart/2016/7/layout/BasicLinearProcessNumbered"/>
    <dgm:cxn modelId="{591C7773-BAFE-423F-B4EB-9E92FC302863}" type="presOf" srcId="{FBE066BB-34B9-42CE-8D1A-37BC8ADE005C}" destId="{7DB935C7-1DD1-42AC-9A6C-64CCAE805BA8}" srcOrd="0" destOrd="0" presId="urn:microsoft.com/office/officeart/2016/7/layout/BasicLinearProcessNumbered"/>
    <dgm:cxn modelId="{1127B873-57BA-43C3-8843-328E4F131E86}" type="presOf" srcId="{40919B73-F82F-453E-82FF-B32A15C28D17}" destId="{EB2A7668-ED45-4A54-9041-E26843D8EDE2}" srcOrd="1" destOrd="0" presId="urn:microsoft.com/office/officeart/2016/7/layout/BasicLinearProcessNumbered"/>
    <dgm:cxn modelId="{3E779955-1632-4BEE-A9D2-91952597B042}" type="presOf" srcId="{AEB65CC1-F6CD-4D07-9983-5E2F34465FEC}" destId="{CE40EA4E-9954-4CC9-8C46-CC135791D2E2}" srcOrd="0" destOrd="0" presId="urn:microsoft.com/office/officeart/2016/7/layout/BasicLinearProcessNumbered"/>
    <dgm:cxn modelId="{C879D475-68CB-4E48-B7CD-6C789401919C}" srcId="{BF965ED0-12EE-4A0F-AF98-CA988BA61CB5}" destId="{9538E988-A684-4B21-A2F9-C7C2BD58E254}" srcOrd="1" destOrd="0" parTransId="{F4A95369-625E-46B4-A37E-62F278ED8A6A}" sibTransId="{292BB98B-5495-432F-AFFB-B9012F132815}"/>
    <dgm:cxn modelId="{79309E7D-C428-44C2-A96D-A9DE4FEF7119}" type="presOf" srcId="{D30AA36F-0525-422D-98D8-57B357821BEC}" destId="{3C6003E7-C037-4387-AA9E-E1AD3456864B}" srcOrd="1" destOrd="0" presId="urn:microsoft.com/office/officeart/2016/7/layout/BasicLinearProcessNumbered"/>
    <dgm:cxn modelId="{3009B79C-3E3C-4D7E-81CF-87DACE692A03}" type="presOf" srcId="{C4C7A65E-FD86-461B-8D6A-2598210662E3}" destId="{1298BA8C-E5D5-4DC3-B840-B8C360DD77F1}" srcOrd="0" destOrd="0" presId="urn:microsoft.com/office/officeart/2016/7/layout/BasicLinearProcessNumbered"/>
    <dgm:cxn modelId="{516604A0-DDFB-4DAF-81C8-B89C5A9D3B91}" srcId="{BF965ED0-12EE-4A0F-AF98-CA988BA61CB5}" destId="{40919B73-F82F-453E-82FF-B32A15C28D17}" srcOrd="3" destOrd="0" parTransId="{001EA22C-4589-426D-90E7-8EF8786A2F25}" sibTransId="{C4C7A65E-FD86-461B-8D6A-2598210662E3}"/>
    <dgm:cxn modelId="{C344B2A2-4E94-4541-88DE-5CE1C221098C}" type="presOf" srcId="{292BB98B-5495-432F-AFFB-B9012F132815}" destId="{D533B28C-BA22-4A3E-8234-62DBA4B66278}" srcOrd="0" destOrd="0" presId="urn:microsoft.com/office/officeart/2016/7/layout/BasicLinearProcessNumbered"/>
    <dgm:cxn modelId="{639ACEA4-8C89-4A56-8853-39A39FE2BE35}" type="presOf" srcId="{9C5B0507-1A78-4A64-9AB6-774632F4AC1E}" destId="{2A04E824-B7B8-49A2-A5A6-C685A15A776D}" srcOrd="0" destOrd="0" presId="urn:microsoft.com/office/officeart/2016/7/layout/BasicLinearProcessNumbered"/>
    <dgm:cxn modelId="{F1EF5CBB-53E1-4CD4-9E0F-DCE5C15F5F44}" type="presOf" srcId="{9C5B0507-1A78-4A64-9AB6-774632F4AC1E}" destId="{214EAFC3-E12C-4C3C-989E-97978CAD330C}" srcOrd="1" destOrd="0" presId="urn:microsoft.com/office/officeart/2016/7/layout/BasicLinearProcessNumbered"/>
    <dgm:cxn modelId="{63CCD9CC-4676-4FF9-B973-938015371540}" type="presOf" srcId="{9538E988-A684-4B21-A2F9-C7C2BD58E254}" destId="{15B702E1-2CE6-4010-9569-705E3C74D0D4}" srcOrd="0" destOrd="0" presId="urn:microsoft.com/office/officeart/2016/7/layout/BasicLinearProcessNumbered"/>
    <dgm:cxn modelId="{3B078B24-5C84-4063-B503-F4783369FA1E}" type="presParOf" srcId="{A07629F6-E8C7-4294-93A8-67F357956115}" destId="{922918AC-3283-43CF-8BC1-B1EC82308771}" srcOrd="0" destOrd="0" presId="urn:microsoft.com/office/officeart/2016/7/layout/BasicLinearProcessNumbered"/>
    <dgm:cxn modelId="{8FAD2BEE-3C33-4C78-910B-32F36DC525F5}" type="presParOf" srcId="{922918AC-3283-43CF-8BC1-B1EC82308771}" destId="{1624110B-C7EC-47E6-9604-8E12F70CD9EE}" srcOrd="0" destOrd="0" presId="urn:microsoft.com/office/officeart/2016/7/layout/BasicLinearProcessNumbered"/>
    <dgm:cxn modelId="{04EBE079-2E1E-4255-9D42-36BBFEA59FCF}" type="presParOf" srcId="{922918AC-3283-43CF-8BC1-B1EC82308771}" destId="{CE40EA4E-9954-4CC9-8C46-CC135791D2E2}" srcOrd="1" destOrd="0" presId="urn:microsoft.com/office/officeart/2016/7/layout/BasicLinearProcessNumbered"/>
    <dgm:cxn modelId="{A32BB413-3EB9-4619-B357-82E810571E51}" type="presParOf" srcId="{922918AC-3283-43CF-8BC1-B1EC82308771}" destId="{5F3355A0-BC2B-459A-8B2F-8F50AF4C46DE}" srcOrd="2" destOrd="0" presId="urn:microsoft.com/office/officeart/2016/7/layout/BasicLinearProcessNumbered"/>
    <dgm:cxn modelId="{FDEAC5A7-88D0-4B60-A4DA-198FD876F886}" type="presParOf" srcId="{922918AC-3283-43CF-8BC1-B1EC82308771}" destId="{3C6003E7-C037-4387-AA9E-E1AD3456864B}" srcOrd="3" destOrd="0" presId="urn:microsoft.com/office/officeart/2016/7/layout/BasicLinearProcessNumbered"/>
    <dgm:cxn modelId="{028D6E48-2B27-40E1-8638-950DC60C619F}" type="presParOf" srcId="{A07629F6-E8C7-4294-93A8-67F357956115}" destId="{84B37D68-5B3F-46CF-99A8-1364985EA9A1}" srcOrd="1" destOrd="0" presId="urn:microsoft.com/office/officeart/2016/7/layout/BasicLinearProcessNumbered"/>
    <dgm:cxn modelId="{9ED79303-2B7C-4268-8857-0D8290A19F10}" type="presParOf" srcId="{A07629F6-E8C7-4294-93A8-67F357956115}" destId="{32607472-4998-4A31-9450-A0F3F276F775}" srcOrd="2" destOrd="0" presId="urn:microsoft.com/office/officeart/2016/7/layout/BasicLinearProcessNumbered"/>
    <dgm:cxn modelId="{94D24537-81CF-454B-91B5-0743C2EF788F}" type="presParOf" srcId="{32607472-4998-4A31-9450-A0F3F276F775}" destId="{15B702E1-2CE6-4010-9569-705E3C74D0D4}" srcOrd="0" destOrd="0" presId="urn:microsoft.com/office/officeart/2016/7/layout/BasicLinearProcessNumbered"/>
    <dgm:cxn modelId="{064EACA6-9036-4A19-B98B-FDCDD0777D7F}" type="presParOf" srcId="{32607472-4998-4A31-9450-A0F3F276F775}" destId="{D533B28C-BA22-4A3E-8234-62DBA4B66278}" srcOrd="1" destOrd="0" presId="urn:microsoft.com/office/officeart/2016/7/layout/BasicLinearProcessNumbered"/>
    <dgm:cxn modelId="{3C1532EB-08D3-4B7C-88DD-5C7857B33CBD}" type="presParOf" srcId="{32607472-4998-4A31-9450-A0F3F276F775}" destId="{138AC0C0-1732-4B00-8643-003D051DCC1A}" srcOrd="2" destOrd="0" presId="urn:microsoft.com/office/officeart/2016/7/layout/BasicLinearProcessNumbered"/>
    <dgm:cxn modelId="{E2BE5D65-53D3-45B0-83AB-0AED7928F70F}" type="presParOf" srcId="{32607472-4998-4A31-9450-A0F3F276F775}" destId="{6C10518D-6D40-4902-B636-50EDD4666FEB}" srcOrd="3" destOrd="0" presId="urn:microsoft.com/office/officeart/2016/7/layout/BasicLinearProcessNumbered"/>
    <dgm:cxn modelId="{964AE934-4DE0-4DAB-882D-AABCE34EF9F1}" type="presParOf" srcId="{A07629F6-E8C7-4294-93A8-67F357956115}" destId="{F460D74A-87D4-42EE-90E3-6AA6557DCA70}" srcOrd="3" destOrd="0" presId="urn:microsoft.com/office/officeart/2016/7/layout/BasicLinearProcessNumbered"/>
    <dgm:cxn modelId="{2BDCFDA3-7675-4A40-8F46-EDEEA92C9A08}" type="presParOf" srcId="{A07629F6-E8C7-4294-93A8-67F357956115}" destId="{B9E25F74-13DC-4083-BBE8-81D0809F81FA}" srcOrd="4" destOrd="0" presId="urn:microsoft.com/office/officeart/2016/7/layout/BasicLinearProcessNumbered"/>
    <dgm:cxn modelId="{443A3B4E-AF4C-4C52-9993-0F90D5AD64AC}" type="presParOf" srcId="{B9E25F74-13DC-4083-BBE8-81D0809F81FA}" destId="{2A04E824-B7B8-49A2-A5A6-C685A15A776D}" srcOrd="0" destOrd="0" presId="urn:microsoft.com/office/officeart/2016/7/layout/BasicLinearProcessNumbered"/>
    <dgm:cxn modelId="{F73530F2-4A3C-4D3D-855A-4730BF4AC06E}" type="presParOf" srcId="{B9E25F74-13DC-4083-BBE8-81D0809F81FA}" destId="{7DB935C7-1DD1-42AC-9A6C-64CCAE805BA8}" srcOrd="1" destOrd="0" presId="urn:microsoft.com/office/officeart/2016/7/layout/BasicLinearProcessNumbered"/>
    <dgm:cxn modelId="{9D94C879-E7A8-4459-9280-FA09B35F92E5}" type="presParOf" srcId="{B9E25F74-13DC-4083-BBE8-81D0809F81FA}" destId="{489DBCE2-16F7-498D-9EF0-9F0F2B101773}" srcOrd="2" destOrd="0" presId="urn:microsoft.com/office/officeart/2016/7/layout/BasicLinearProcessNumbered"/>
    <dgm:cxn modelId="{AE6D5683-50C6-47F6-A518-A78A37257434}" type="presParOf" srcId="{B9E25F74-13DC-4083-BBE8-81D0809F81FA}" destId="{214EAFC3-E12C-4C3C-989E-97978CAD330C}" srcOrd="3" destOrd="0" presId="urn:microsoft.com/office/officeart/2016/7/layout/BasicLinearProcessNumbered"/>
    <dgm:cxn modelId="{ACE54E0A-DB64-4C86-8E43-E9696330B677}" type="presParOf" srcId="{A07629F6-E8C7-4294-93A8-67F357956115}" destId="{8C900EB0-715F-4D78-A01B-03E7B516F52C}" srcOrd="5" destOrd="0" presId="urn:microsoft.com/office/officeart/2016/7/layout/BasicLinearProcessNumbered"/>
    <dgm:cxn modelId="{DB00B690-BDC2-483F-AC5A-3C3DF68D980D}" type="presParOf" srcId="{A07629F6-E8C7-4294-93A8-67F357956115}" destId="{2A42F729-B2B6-4C17-AD7A-6AE819364481}" srcOrd="6" destOrd="0" presId="urn:microsoft.com/office/officeart/2016/7/layout/BasicLinearProcessNumbered"/>
    <dgm:cxn modelId="{F14A89A3-2C9F-44FB-B31E-E1DE6E426A1D}" type="presParOf" srcId="{2A42F729-B2B6-4C17-AD7A-6AE819364481}" destId="{9CAA395A-0726-4C18-ACCD-D1BE0AEF08A6}" srcOrd="0" destOrd="0" presId="urn:microsoft.com/office/officeart/2016/7/layout/BasicLinearProcessNumbered"/>
    <dgm:cxn modelId="{442B6116-FCAA-41BF-B068-2929BD017BC9}" type="presParOf" srcId="{2A42F729-B2B6-4C17-AD7A-6AE819364481}" destId="{1298BA8C-E5D5-4DC3-B840-B8C360DD77F1}" srcOrd="1" destOrd="0" presId="urn:microsoft.com/office/officeart/2016/7/layout/BasicLinearProcessNumbered"/>
    <dgm:cxn modelId="{FD6A0D3E-79FA-4496-AB80-8AA3C67C2D67}" type="presParOf" srcId="{2A42F729-B2B6-4C17-AD7A-6AE819364481}" destId="{4845A31B-5E6B-4076-B674-1AEBB98CAAA0}" srcOrd="2" destOrd="0" presId="urn:microsoft.com/office/officeart/2016/7/layout/BasicLinearProcessNumbered"/>
    <dgm:cxn modelId="{3904C94B-FEE2-4CE5-806D-72BFACE0B562}" type="presParOf" srcId="{2A42F729-B2B6-4C17-AD7A-6AE819364481}" destId="{EB2A7668-ED45-4A54-9041-E26843D8EDE2}"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F965ED0-12EE-4A0F-AF98-CA988BA61CB5}" type="doc">
      <dgm:prSet loTypeId="urn:microsoft.com/office/officeart/2016/7/layout/LinearBlockProcessNumbered" loCatId="process" qsTypeId="urn:microsoft.com/office/officeart/2005/8/quickstyle/simple1" qsCatId="simple" csTypeId="urn:microsoft.com/office/officeart/2005/8/colors/colorful2" csCatId="colorful" phldr="1"/>
      <dgm:spPr/>
      <dgm:t>
        <a:bodyPr/>
        <a:lstStyle/>
        <a:p>
          <a:endParaRPr lang="en-US"/>
        </a:p>
      </dgm:t>
    </dgm:pt>
    <dgm:pt modelId="{D30AA36F-0525-422D-98D8-57B357821BEC}">
      <dgm:prSet/>
      <dgm:spPr/>
      <dgm:t>
        <a:bodyPr/>
        <a:lstStyle/>
        <a:p>
          <a:r>
            <a:rPr lang="en-US" noProof="0" dirty="0"/>
            <a:t>Problem Discovery</a:t>
          </a:r>
        </a:p>
      </dgm:t>
    </dgm:pt>
    <dgm:pt modelId="{222AD192-483C-4690-B7D4-11BF1DBE1D0D}" type="parTrans" cxnId="{44B6842E-2B80-40DF-A3B6-1A310780A567}">
      <dgm:prSet/>
      <dgm:spPr/>
      <dgm:t>
        <a:bodyPr/>
        <a:lstStyle/>
        <a:p>
          <a:endParaRPr lang="en-US"/>
        </a:p>
      </dgm:t>
    </dgm:pt>
    <dgm:pt modelId="{AEB65CC1-F6CD-4D07-9983-5E2F34465FEC}" type="sibTrans" cxnId="{44B6842E-2B80-40DF-A3B6-1A310780A567}">
      <dgm:prSet phldrT="01"/>
      <dgm:spPr/>
      <dgm:t>
        <a:bodyPr/>
        <a:lstStyle/>
        <a:p>
          <a:r>
            <a:rPr lang="en-US" noProof="0" dirty="0"/>
            <a:t>01</a:t>
          </a:r>
        </a:p>
      </dgm:t>
    </dgm:pt>
    <dgm:pt modelId="{9538E988-A684-4B21-A2F9-C7C2BD58E254}">
      <dgm:prSet/>
      <dgm:spPr/>
      <dgm:t>
        <a:bodyPr/>
        <a:lstStyle/>
        <a:p>
          <a:r>
            <a:rPr lang="en-US" noProof="0" dirty="0"/>
            <a:t>Design System</a:t>
          </a:r>
        </a:p>
      </dgm:t>
    </dgm:pt>
    <dgm:pt modelId="{292BB98B-5495-432F-AFFB-B9012F132815}" type="sibTrans" cxnId="{C879D475-68CB-4E48-B7CD-6C789401919C}">
      <dgm:prSet phldrT="02"/>
      <dgm:spPr/>
      <dgm:t>
        <a:bodyPr/>
        <a:lstStyle/>
        <a:p>
          <a:r>
            <a:rPr lang="en-US" noProof="0" dirty="0"/>
            <a:t>02</a:t>
          </a:r>
        </a:p>
      </dgm:t>
    </dgm:pt>
    <dgm:pt modelId="{F4A95369-625E-46B4-A37E-62F278ED8A6A}" type="parTrans" cxnId="{C879D475-68CB-4E48-B7CD-6C789401919C}">
      <dgm:prSet/>
      <dgm:spPr/>
      <dgm:t>
        <a:bodyPr/>
        <a:lstStyle/>
        <a:p>
          <a:endParaRPr lang="en-US"/>
        </a:p>
      </dgm:t>
    </dgm:pt>
    <dgm:pt modelId="{9C5B0507-1A78-4A64-9AB6-774632F4AC1E}">
      <dgm:prSet/>
      <dgm:spPr/>
      <dgm:t>
        <a:bodyPr/>
        <a:lstStyle/>
        <a:p>
          <a:r>
            <a:rPr lang="en-US" noProof="0" dirty="0"/>
            <a:t>Incremental Build</a:t>
          </a:r>
        </a:p>
      </dgm:t>
    </dgm:pt>
    <dgm:pt modelId="{FBE066BB-34B9-42CE-8D1A-37BC8ADE005C}" type="sibTrans" cxnId="{25D43314-1286-4297-A11E-605F5B832AED}">
      <dgm:prSet phldrT="03"/>
      <dgm:spPr/>
      <dgm:t>
        <a:bodyPr/>
        <a:lstStyle/>
        <a:p>
          <a:r>
            <a:rPr lang="en-US" noProof="0" dirty="0"/>
            <a:t>03</a:t>
          </a:r>
        </a:p>
      </dgm:t>
    </dgm:pt>
    <dgm:pt modelId="{AE32ABBC-2565-4723-A6E3-3BBB449CEA83}" type="parTrans" cxnId="{25D43314-1286-4297-A11E-605F5B832AED}">
      <dgm:prSet/>
      <dgm:spPr/>
      <dgm:t>
        <a:bodyPr/>
        <a:lstStyle/>
        <a:p>
          <a:endParaRPr lang="en-US"/>
        </a:p>
      </dgm:t>
    </dgm:pt>
    <dgm:pt modelId="{40919B73-F82F-453E-82FF-B32A15C28D17}">
      <dgm:prSet/>
      <dgm:spPr/>
      <dgm:t>
        <a:bodyPr/>
        <a:lstStyle/>
        <a:p>
          <a:r>
            <a:rPr lang="en-US" noProof="0" dirty="0"/>
            <a:t>Continuous Improvement</a:t>
          </a:r>
        </a:p>
      </dgm:t>
    </dgm:pt>
    <dgm:pt modelId="{C4C7A65E-FD86-461B-8D6A-2598210662E3}" type="sibTrans" cxnId="{516604A0-DDFB-4DAF-81C8-B89C5A9D3B91}">
      <dgm:prSet phldrT="04"/>
      <dgm:spPr/>
      <dgm:t>
        <a:bodyPr/>
        <a:lstStyle/>
        <a:p>
          <a:r>
            <a:rPr lang="en-US" noProof="0" dirty="0"/>
            <a:t>04</a:t>
          </a:r>
        </a:p>
      </dgm:t>
    </dgm:pt>
    <dgm:pt modelId="{001EA22C-4589-426D-90E7-8EF8786A2F25}" type="parTrans" cxnId="{516604A0-DDFB-4DAF-81C8-B89C5A9D3B91}">
      <dgm:prSet/>
      <dgm:spPr/>
      <dgm:t>
        <a:bodyPr/>
        <a:lstStyle/>
        <a:p>
          <a:endParaRPr lang="en-US"/>
        </a:p>
      </dgm:t>
    </dgm:pt>
    <dgm:pt modelId="{604AA179-69A0-4768-B322-B118E34666E8}" type="pres">
      <dgm:prSet presAssocID="{BF965ED0-12EE-4A0F-AF98-CA988BA61CB5}" presName="Name0" presStyleCnt="0">
        <dgm:presLayoutVars>
          <dgm:animLvl val="lvl"/>
          <dgm:resizeHandles val="exact"/>
        </dgm:presLayoutVars>
      </dgm:prSet>
      <dgm:spPr/>
    </dgm:pt>
    <dgm:pt modelId="{6B7AAC86-B28D-4129-B59B-74910691C922}" type="pres">
      <dgm:prSet presAssocID="{D30AA36F-0525-422D-98D8-57B357821BEC}" presName="compositeNode" presStyleCnt="0">
        <dgm:presLayoutVars>
          <dgm:bulletEnabled val="1"/>
        </dgm:presLayoutVars>
      </dgm:prSet>
      <dgm:spPr/>
    </dgm:pt>
    <dgm:pt modelId="{2A244592-5A58-4F70-A0F4-A919109CC1BB}" type="pres">
      <dgm:prSet presAssocID="{D30AA36F-0525-422D-98D8-57B357821BEC}" presName="bgRect" presStyleLbl="alignNode1" presStyleIdx="0" presStyleCnt="4"/>
      <dgm:spPr/>
    </dgm:pt>
    <dgm:pt modelId="{6E33CEDF-A812-4626-B5BE-124243579F8C}" type="pres">
      <dgm:prSet presAssocID="{AEB65CC1-F6CD-4D07-9983-5E2F34465FEC}" presName="sibTransNodeRect" presStyleLbl="alignNode1" presStyleIdx="0" presStyleCnt="4">
        <dgm:presLayoutVars>
          <dgm:chMax val="0"/>
          <dgm:bulletEnabled val="1"/>
        </dgm:presLayoutVars>
      </dgm:prSet>
      <dgm:spPr/>
    </dgm:pt>
    <dgm:pt modelId="{C8DAAD26-559B-4D72-94C0-03C7044C6A48}" type="pres">
      <dgm:prSet presAssocID="{D30AA36F-0525-422D-98D8-57B357821BEC}" presName="nodeRect" presStyleLbl="alignNode1" presStyleIdx="0" presStyleCnt="4">
        <dgm:presLayoutVars>
          <dgm:bulletEnabled val="1"/>
        </dgm:presLayoutVars>
      </dgm:prSet>
      <dgm:spPr/>
    </dgm:pt>
    <dgm:pt modelId="{BBD28AD0-A2E0-4946-8183-DADCB4E84241}" type="pres">
      <dgm:prSet presAssocID="{AEB65CC1-F6CD-4D07-9983-5E2F34465FEC}" presName="sibTrans" presStyleCnt="0"/>
      <dgm:spPr/>
    </dgm:pt>
    <dgm:pt modelId="{71FB828B-58DA-4EEE-999C-4B2686498B4F}" type="pres">
      <dgm:prSet presAssocID="{9538E988-A684-4B21-A2F9-C7C2BD58E254}" presName="compositeNode" presStyleCnt="0">
        <dgm:presLayoutVars>
          <dgm:bulletEnabled val="1"/>
        </dgm:presLayoutVars>
      </dgm:prSet>
      <dgm:spPr/>
    </dgm:pt>
    <dgm:pt modelId="{973B47DA-66DB-4B40-9EC1-3007BBFF4133}" type="pres">
      <dgm:prSet presAssocID="{9538E988-A684-4B21-A2F9-C7C2BD58E254}" presName="bgRect" presStyleLbl="alignNode1" presStyleIdx="1" presStyleCnt="4"/>
      <dgm:spPr/>
    </dgm:pt>
    <dgm:pt modelId="{EDC64BB3-7212-473E-9A58-B8E93084F9D0}" type="pres">
      <dgm:prSet presAssocID="{292BB98B-5495-432F-AFFB-B9012F132815}" presName="sibTransNodeRect" presStyleLbl="alignNode1" presStyleIdx="1" presStyleCnt="4">
        <dgm:presLayoutVars>
          <dgm:chMax val="0"/>
          <dgm:bulletEnabled val="1"/>
        </dgm:presLayoutVars>
      </dgm:prSet>
      <dgm:spPr/>
    </dgm:pt>
    <dgm:pt modelId="{0A1F7FA7-EE99-4314-AD51-D6E8454228F5}" type="pres">
      <dgm:prSet presAssocID="{9538E988-A684-4B21-A2F9-C7C2BD58E254}" presName="nodeRect" presStyleLbl="alignNode1" presStyleIdx="1" presStyleCnt="4">
        <dgm:presLayoutVars>
          <dgm:bulletEnabled val="1"/>
        </dgm:presLayoutVars>
      </dgm:prSet>
      <dgm:spPr/>
    </dgm:pt>
    <dgm:pt modelId="{3A4CCA9C-B3F0-4C7D-B763-1F8AC1306215}" type="pres">
      <dgm:prSet presAssocID="{292BB98B-5495-432F-AFFB-B9012F132815}" presName="sibTrans" presStyleCnt="0"/>
      <dgm:spPr/>
    </dgm:pt>
    <dgm:pt modelId="{FC6D7C03-EC64-4077-BC7B-71A74FD34C74}" type="pres">
      <dgm:prSet presAssocID="{9C5B0507-1A78-4A64-9AB6-774632F4AC1E}" presName="compositeNode" presStyleCnt="0">
        <dgm:presLayoutVars>
          <dgm:bulletEnabled val="1"/>
        </dgm:presLayoutVars>
      </dgm:prSet>
      <dgm:spPr/>
    </dgm:pt>
    <dgm:pt modelId="{BE02506C-DC7B-4EBF-BFB1-A98ED512494D}" type="pres">
      <dgm:prSet presAssocID="{9C5B0507-1A78-4A64-9AB6-774632F4AC1E}" presName="bgRect" presStyleLbl="alignNode1" presStyleIdx="2" presStyleCnt="4"/>
      <dgm:spPr/>
    </dgm:pt>
    <dgm:pt modelId="{87E401AD-A515-4851-B004-AB4D76B95B1C}" type="pres">
      <dgm:prSet presAssocID="{FBE066BB-34B9-42CE-8D1A-37BC8ADE005C}" presName="sibTransNodeRect" presStyleLbl="alignNode1" presStyleIdx="2" presStyleCnt="4">
        <dgm:presLayoutVars>
          <dgm:chMax val="0"/>
          <dgm:bulletEnabled val="1"/>
        </dgm:presLayoutVars>
      </dgm:prSet>
      <dgm:spPr/>
    </dgm:pt>
    <dgm:pt modelId="{C80DF905-6A5C-4AC7-AA5D-E6E621ADAFDC}" type="pres">
      <dgm:prSet presAssocID="{9C5B0507-1A78-4A64-9AB6-774632F4AC1E}" presName="nodeRect" presStyleLbl="alignNode1" presStyleIdx="2" presStyleCnt="4">
        <dgm:presLayoutVars>
          <dgm:bulletEnabled val="1"/>
        </dgm:presLayoutVars>
      </dgm:prSet>
      <dgm:spPr/>
    </dgm:pt>
    <dgm:pt modelId="{E8700DA2-32FF-4186-A896-6A29AC700ECB}" type="pres">
      <dgm:prSet presAssocID="{FBE066BB-34B9-42CE-8D1A-37BC8ADE005C}" presName="sibTrans" presStyleCnt="0"/>
      <dgm:spPr/>
    </dgm:pt>
    <dgm:pt modelId="{8CE07C1D-9522-440A-A123-386AB228C3A7}" type="pres">
      <dgm:prSet presAssocID="{40919B73-F82F-453E-82FF-B32A15C28D17}" presName="compositeNode" presStyleCnt="0">
        <dgm:presLayoutVars>
          <dgm:bulletEnabled val="1"/>
        </dgm:presLayoutVars>
      </dgm:prSet>
      <dgm:spPr/>
    </dgm:pt>
    <dgm:pt modelId="{050922DE-7546-4A26-8DFD-D456134F6439}" type="pres">
      <dgm:prSet presAssocID="{40919B73-F82F-453E-82FF-B32A15C28D17}" presName="bgRect" presStyleLbl="alignNode1" presStyleIdx="3" presStyleCnt="4"/>
      <dgm:spPr/>
    </dgm:pt>
    <dgm:pt modelId="{17F6CA2E-6210-4BF2-88D8-4C1DFCBBCA03}" type="pres">
      <dgm:prSet presAssocID="{C4C7A65E-FD86-461B-8D6A-2598210662E3}" presName="sibTransNodeRect" presStyleLbl="alignNode1" presStyleIdx="3" presStyleCnt="4">
        <dgm:presLayoutVars>
          <dgm:chMax val="0"/>
          <dgm:bulletEnabled val="1"/>
        </dgm:presLayoutVars>
      </dgm:prSet>
      <dgm:spPr/>
    </dgm:pt>
    <dgm:pt modelId="{409CA062-2F6D-434D-A2AB-7316AB368E8E}" type="pres">
      <dgm:prSet presAssocID="{40919B73-F82F-453E-82FF-B32A15C28D17}" presName="nodeRect" presStyleLbl="alignNode1" presStyleIdx="3" presStyleCnt="4">
        <dgm:presLayoutVars>
          <dgm:bulletEnabled val="1"/>
        </dgm:presLayoutVars>
      </dgm:prSet>
      <dgm:spPr/>
    </dgm:pt>
  </dgm:ptLst>
  <dgm:cxnLst>
    <dgm:cxn modelId="{25D43314-1286-4297-A11E-605F5B832AED}" srcId="{BF965ED0-12EE-4A0F-AF98-CA988BA61CB5}" destId="{9C5B0507-1A78-4A64-9AB6-774632F4AC1E}" srcOrd="2" destOrd="0" parTransId="{AE32ABBC-2565-4723-A6E3-3BBB449CEA83}" sibTransId="{FBE066BB-34B9-42CE-8D1A-37BC8ADE005C}"/>
    <dgm:cxn modelId="{C0543D1C-955E-48F9-B5DC-4772CD2958D2}" type="presOf" srcId="{9538E988-A684-4B21-A2F9-C7C2BD58E254}" destId="{0A1F7FA7-EE99-4314-AD51-D6E8454228F5}" srcOrd="1" destOrd="0" presId="urn:microsoft.com/office/officeart/2016/7/layout/LinearBlockProcessNumbered"/>
    <dgm:cxn modelId="{1248281F-B3C8-4F98-8251-AE04D5788531}" type="presOf" srcId="{BF965ED0-12EE-4A0F-AF98-CA988BA61CB5}" destId="{604AA179-69A0-4768-B322-B118E34666E8}" srcOrd="0" destOrd="0" presId="urn:microsoft.com/office/officeart/2016/7/layout/LinearBlockProcessNumbered"/>
    <dgm:cxn modelId="{44B6842E-2B80-40DF-A3B6-1A310780A567}" srcId="{BF965ED0-12EE-4A0F-AF98-CA988BA61CB5}" destId="{D30AA36F-0525-422D-98D8-57B357821BEC}" srcOrd="0" destOrd="0" parTransId="{222AD192-483C-4690-B7D4-11BF1DBE1D0D}" sibTransId="{AEB65CC1-F6CD-4D07-9983-5E2F34465FEC}"/>
    <dgm:cxn modelId="{E0503F3A-5CF7-45EC-9BDD-7E4A75DE3D72}" type="presOf" srcId="{AEB65CC1-F6CD-4D07-9983-5E2F34465FEC}" destId="{6E33CEDF-A812-4626-B5BE-124243579F8C}" srcOrd="0" destOrd="0" presId="urn:microsoft.com/office/officeart/2016/7/layout/LinearBlockProcessNumbered"/>
    <dgm:cxn modelId="{9D88ED63-A9AD-456C-A37A-08CEFAF3969F}" type="presOf" srcId="{9C5B0507-1A78-4A64-9AB6-774632F4AC1E}" destId="{BE02506C-DC7B-4EBF-BFB1-A98ED512494D}" srcOrd="0" destOrd="0" presId="urn:microsoft.com/office/officeart/2016/7/layout/LinearBlockProcessNumbered"/>
    <dgm:cxn modelId="{82F0FD66-DD78-45F1-9D55-47EA8267977B}" type="presOf" srcId="{C4C7A65E-FD86-461B-8D6A-2598210662E3}" destId="{17F6CA2E-6210-4BF2-88D8-4C1DFCBBCA03}" srcOrd="0" destOrd="0" presId="urn:microsoft.com/office/officeart/2016/7/layout/LinearBlockProcessNumbered"/>
    <dgm:cxn modelId="{60D4646C-A13F-4DCE-98F6-20BC08F337C2}" type="presOf" srcId="{D30AA36F-0525-422D-98D8-57B357821BEC}" destId="{C8DAAD26-559B-4D72-94C0-03C7044C6A48}" srcOrd="1" destOrd="0" presId="urn:microsoft.com/office/officeart/2016/7/layout/LinearBlockProcessNumbered"/>
    <dgm:cxn modelId="{C879D475-68CB-4E48-B7CD-6C789401919C}" srcId="{BF965ED0-12EE-4A0F-AF98-CA988BA61CB5}" destId="{9538E988-A684-4B21-A2F9-C7C2BD58E254}" srcOrd="1" destOrd="0" parTransId="{F4A95369-625E-46B4-A37E-62F278ED8A6A}" sibTransId="{292BB98B-5495-432F-AFFB-B9012F132815}"/>
    <dgm:cxn modelId="{8118587E-BA1F-4EA7-AF4E-E54E4D5D4AA9}" type="presOf" srcId="{9C5B0507-1A78-4A64-9AB6-774632F4AC1E}" destId="{C80DF905-6A5C-4AC7-AA5D-E6E621ADAFDC}" srcOrd="1" destOrd="0" presId="urn:microsoft.com/office/officeart/2016/7/layout/LinearBlockProcessNumbered"/>
    <dgm:cxn modelId="{A82A318B-BC70-4B80-896E-AC72604B1A4B}" type="presOf" srcId="{292BB98B-5495-432F-AFFB-B9012F132815}" destId="{EDC64BB3-7212-473E-9A58-B8E93084F9D0}" srcOrd="0" destOrd="0" presId="urn:microsoft.com/office/officeart/2016/7/layout/LinearBlockProcessNumbered"/>
    <dgm:cxn modelId="{C9B95794-CD93-442E-8CE2-2ED10942A18A}" type="presOf" srcId="{FBE066BB-34B9-42CE-8D1A-37BC8ADE005C}" destId="{87E401AD-A515-4851-B004-AB4D76B95B1C}" srcOrd="0" destOrd="0" presId="urn:microsoft.com/office/officeart/2016/7/layout/LinearBlockProcessNumbered"/>
    <dgm:cxn modelId="{516604A0-DDFB-4DAF-81C8-B89C5A9D3B91}" srcId="{BF965ED0-12EE-4A0F-AF98-CA988BA61CB5}" destId="{40919B73-F82F-453E-82FF-B32A15C28D17}" srcOrd="3" destOrd="0" parTransId="{001EA22C-4589-426D-90E7-8EF8786A2F25}" sibTransId="{C4C7A65E-FD86-461B-8D6A-2598210662E3}"/>
    <dgm:cxn modelId="{2B1E17A0-25D5-444F-B83F-6196298C1D2D}" type="presOf" srcId="{40919B73-F82F-453E-82FF-B32A15C28D17}" destId="{050922DE-7546-4A26-8DFD-D456134F6439}" srcOrd="0" destOrd="0" presId="urn:microsoft.com/office/officeart/2016/7/layout/LinearBlockProcessNumbered"/>
    <dgm:cxn modelId="{27BADAA2-C5D8-4AE9-BD20-4AB26D6A3347}" type="presOf" srcId="{D30AA36F-0525-422D-98D8-57B357821BEC}" destId="{2A244592-5A58-4F70-A0F4-A919109CC1BB}" srcOrd="0" destOrd="0" presId="urn:microsoft.com/office/officeart/2016/7/layout/LinearBlockProcessNumbered"/>
    <dgm:cxn modelId="{B3FD6AEA-F6D8-4E7C-8860-4AC438301321}" type="presOf" srcId="{40919B73-F82F-453E-82FF-B32A15C28D17}" destId="{409CA062-2F6D-434D-A2AB-7316AB368E8E}" srcOrd="1" destOrd="0" presId="urn:microsoft.com/office/officeart/2016/7/layout/LinearBlockProcessNumbered"/>
    <dgm:cxn modelId="{8EA1EBF7-31BB-44F5-9926-F0D5AADE04FA}" type="presOf" srcId="{9538E988-A684-4B21-A2F9-C7C2BD58E254}" destId="{973B47DA-66DB-4B40-9EC1-3007BBFF4133}" srcOrd="0" destOrd="0" presId="urn:microsoft.com/office/officeart/2016/7/layout/LinearBlockProcessNumbered"/>
    <dgm:cxn modelId="{919D2F6C-05D7-4194-AE8E-691A26EB45F0}" type="presParOf" srcId="{604AA179-69A0-4768-B322-B118E34666E8}" destId="{6B7AAC86-B28D-4129-B59B-74910691C922}" srcOrd="0" destOrd="0" presId="urn:microsoft.com/office/officeart/2016/7/layout/LinearBlockProcessNumbered"/>
    <dgm:cxn modelId="{11CAD72A-6B8E-43CB-B0A1-6BD394BC2EA3}" type="presParOf" srcId="{6B7AAC86-B28D-4129-B59B-74910691C922}" destId="{2A244592-5A58-4F70-A0F4-A919109CC1BB}" srcOrd="0" destOrd="0" presId="urn:microsoft.com/office/officeart/2016/7/layout/LinearBlockProcessNumbered"/>
    <dgm:cxn modelId="{4CE4D17A-4A4C-4F21-87DE-894C967B3E0A}" type="presParOf" srcId="{6B7AAC86-B28D-4129-B59B-74910691C922}" destId="{6E33CEDF-A812-4626-B5BE-124243579F8C}" srcOrd="1" destOrd="0" presId="urn:microsoft.com/office/officeart/2016/7/layout/LinearBlockProcessNumbered"/>
    <dgm:cxn modelId="{6A91D8DF-0834-4327-A58E-811B55C56358}" type="presParOf" srcId="{6B7AAC86-B28D-4129-B59B-74910691C922}" destId="{C8DAAD26-559B-4D72-94C0-03C7044C6A48}" srcOrd="2" destOrd="0" presId="urn:microsoft.com/office/officeart/2016/7/layout/LinearBlockProcessNumbered"/>
    <dgm:cxn modelId="{D0DA13E8-F9A0-4596-A760-2DE9CB5E731E}" type="presParOf" srcId="{604AA179-69A0-4768-B322-B118E34666E8}" destId="{BBD28AD0-A2E0-4946-8183-DADCB4E84241}" srcOrd="1" destOrd="0" presId="urn:microsoft.com/office/officeart/2016/7/layout/LinearBlockProcessNumbered"/>
    <dgm:cxn modelId="{B3A9C1B1-FEFE-483E-BA23-13C819A2D1F0}" type="presParOf" srcId="{604AA179-69A0-4768-B322-B118E34666E8}" destId="{71FB828B-58DA-4EEE-999C-4B2686498B4F}" srcOrd="2" destOrd="0" presId="urn:microsoft.com/office/officeart/2016/7/layout/LinearBlockProcessNumbered"/>
    <dgm:cxn modelId="{8AF540E8-DFEE-4F72-ADC1-77D47753722C}" type="presParOf" srcId="{71FB828B-58DA-4EEE-999C-4B2686498B4F}" destId="{973B47DA-66DB-4B40-9EC1-3007BBFF4133}" srcOrd="0" destOrd="0" presId="urn:microsoft.com/office/officeart/2016/7/layout/LinearBlockProcessNumbered"/>
    <dgm:cxn modelId="{6FED82AF-FEA8-4CD6-BEDE-FD390DB059A1}" type="presParOf" srcId="{71FB828B-58DA-4EEE-999C-4B2686498B4F}" destId="{EDC64BB3-7212-473E-9A58-B8E93084F9D0}" srcOrd="1" destOrd="0" presId="urn:microsoft.com/office/officeart/2016/7/layout/LinearBlockProcessNumbered"/>
    <dgm:cxn modelId="{DE914F44-1FAB-4852-A35D-1ED9B7900F10}" type="presParOf" srcId="{71FB828B-58DA-4EEE-999C-4B2686498B4F}" destId="{0A1F7FA7-EE99-4314-AD51-D6E8454228F5}" srcOrd="2" destOrd="0" presId="urn:microsoft.com/office/officeart/2016/7/layout/LinearBlockProcessNumbered"/>
    <dgm:cxn modelId="{CAEC2E10-DE4E-4A0B-93A8-787E69A7DB37}" type="presParOf" srcId="{604AA179-69A0-4768-B322-B118E34666E8}" destId="{3A4CCA9C-B3F0-4C7D-B763-1F8AC1306215}" srcOrd="3" destOrd="0" presId="urn:microsoft.com/office/officeart/2016/7/layout/LinearBlockProcessNumbered"/>
    <dgm:cxn modelId="{E4B64FCF-0DE4-4F6A-9F1F-2268C555054E}" type="presParOf" srcId="{604AA179-69A0-4768-B322-B118E34666E8}" destId="{FC6D7C03-EC64-4077-BC7B-71A74FD34C74}" srcOrd="4" destOrd="0" presId="urn:microsoft.com/office/officeart/2016/7/layout/LinearBlockProcessNumbered"/>
    <dgm:cxn modelId="{9D4198FE-324B-44D3-B76E-5029E1A7DF24}" type="presParOf" srcId="{FC6D7C03-EC64-4077-BC7B-71A74FD34C74}" destId="{BE02506C-DC7B-4EBF-BFB1-A98ED512494D}" srcOrd="0" destOrd="0" presId="urn:microsoft.com/office/officeart/2016/7/layout/LinearBlockProcessNumbered"/>
    <dgm:cxn modelId="{B81FEA21-CB74-4641-9A1C-AC0526D46C03}" type="presParOf" srcId="{FC6D7C03-EC64-4077-BC7B-71A74FD34C74}" destId="{87E401AD-A515-4851-B004-AB4D76B95B1C}" srcOrd="1" destOrd="0" presId="urn:microsoft.com/office/officeart/2016/7/layout/LinearBlockProcessNumbered"/>
    <dgm:cxn modelId="{6F9BF1C9-8FB7-42ED-B834-CF1909A40953}" type="presParOf" srcId="{FC6D7C03-EC64-4077-BC7B-71A74FD34C74}" destId="{C80DF905-6A5C-4AC7-AA5D-E6E621ADAFDC}" srcOrd="2" destOrd="0" presId="urn:microsoft.com/office/officeart/2016/7/layout/LinearBlockProcessNumbered"/>
    <dgm:cxn modelId="{ED29AADA-6235-4376-88B1-F52814DBE45F}" type="presParOf" srcId="{604AA179-69A0-4768-B322-B118E34666E8}" destId="{E8700DA2-32FF-4186-A896-6A29AC700ECB}" srcOrd="5" destOrd="0" presId="urn:microsoft.com/office/officeart/2016/7/layout/LinearBlockProcessNumbered"/>
    <dgm:cxn modelId="{65A83916-6402-49F1-9032-D345016D8EFB}" type="presParOf" srcId="{604AA179-69A0-4768-B322-B118E34666E8}" destId="{8CE07C1D-9522-440A-A123-386AB228C3A7}" srcOrd="6" destOrd="0" presId="urn:microsoft.com/office/officeart/2016/7/layout/LinearBlockProcessNumbered"/>
    <dgm:cxn modelId="{887E7F8B-3CD5-4EEA-8778-E6242F45969C}" type="presParOf" srcId="{8CE07C1D-9522-440A-A123-386AB228C3A7}" destId="{050922DE-7546-4A26-8DFD-D456134F6439}" srcOrd="0" destOrd="0" presId="urn:microsoft.com/office/officeart/2016/7/layout/LinearBlockProcessNumbered"/>
    <dgm:cxn modelId="{9A746087-73B3-4774-BD41-3178D30A11EF}" type="presParOf" srcId="{8CE07C1D-9522-440A-A123-386AB228C3A7}" destId="{17F6CA2E-6210-4BF2-88D8-4C1DFCBBCA03}" srcOrd="1" destOrd="0" presId="urn:microsoft.com/office/officeart/2016/7/layout/LinearBlockProcessNumbered"/>
    <dgm:cxn modelId="{A1974266-2A98-43E5-ABE4-DD705DE137BE}" type="presParOf" srcId="{8CE07C1D-9522-440A-A123-386AB228C3A7}" destId="{409CA062-2F6D-434D-A2AB-7316AB368E8E}"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F965ED0-12EE-4A0F-AF98-CA988BA61CB5}" type="doc">
      <dgm:prSet loTypeId="urn:microsoft.com/office/officeart/2016/7/layout/LinearArrowProcessNumbered" loCatId="process" qsTypeId="urn:microsoft.com/office/officeart/2005/8/quickstyle/simple1" qsCatId="simple" csTypeId="urn:microsoft.com/office/officeart/2005/8/colors/colorful2" csCatId="colorful" phldr="1"/>
      <dgm:spPr/>
      <dgm:t>
        <a:bodyPr/>
        <a:lstStyle/>
        <a:p>
          <a:endParaRPr lang="en-US"/>
        </a:p>
      </dgm:t>
    </dgm:pt>
    <dgm:pt modelId="{D30AA36F-0525-422D-98D8-57B357821BEC}">
      <dgm:prSet/>
      <dgm:spPr/>
      <dgm:t>
        <a:bodyPr/>
        <a:lstStyle/>
        <a:p>
          <a:r>
            <a:rPr lang="en-US" noProof="0" dirty="0"/>
            <a:t>Problem Discovery</a:t>
          </a:r>
        </a:p>
      </dgm:t>
    </dgm:pt>
    <dgm:pt modelId="{222AD192-483C-4690-B7D4-11BF1DBE1D0D}" type="parTrans" cxnId="{44B6842E-2B80-40DF-A3B6-1A310780A567}">
      <dgm:prSet/>
      <dgm:spPr/>
      <dgm:t>
        <a:bodyPr/>
        <a:lstStyle/>
        <a:p>
          <a:endParaRPr lang="en-US"/>
        </a:p>
      </dgm:t>
    </dgm:pt>
    <dgm:pt modelId="{AEB65CC1-F6CD-4D07-9983-5E2F34465FEC}" type="sibTrans" cxnId="{44B6842E-2B80-40DF-A3B6-1A310780A567}">
      <dgm:prSet phldrT="1" phldr="0"/>
      <dgm:spPr/>
      <dgm:t>
        <a:bodyPr/>
        <a:lstStyle/>
        <a:p>
          <a:r>
            <a:rPr lang="en-US" noProof="0" dirty="0"/>
            <a:t>1</a:t>
          </a:r>
        </a:p>
      </dgm:t>
    </dgm:pt>
    <dgm:pt modelId="{7A5F206C-06C3-4F92-A3CF-6E92A2EA65EF}">
      <dgm:prSet/>
      <dgm:spPr/>
      <dgm:t>
        <a:bodyPr/>
        <a:lstStyle/>
        <a:p>
          <a:r>
            <a:rPr lang="en-US" noProof="0" dirty="0"/>
            <a:t>Solution Design</a:t>
          </a:r>
        </a:p>
      </dgm:t>
    </dgm:pt>
    <dgm:pt modelId="{9236932D-A7E5-446F-B5C5-BDD47F859DE6}" type="sibTrans" cxnId="{6E329798-C732-46DE-8310-CEE7BBAD394B}">
      <dgm:prSet phldrT="2" phldr="0"/>
      <dgm:spPr/>
      <dgm:t>
        <a:bodyPr/>
        <a:lstStyle/>
        <a:p>
          <a:r>
            <a:rPr lang="en-US" noProof="0" dirty="0"/>
            <a:t>2</a:t>
          </a:r>
        </a:p>
      </dgm:t>
    </dgm:pt>
    <dgm:pt modelId="{709887F8-2255-4C58-92BD-A2497182E90C}" type="parTrans" cxnId="{6E329798-C732-46DE-8310-CEE7BBAD394B}">
      <dgm:prSet/>
      <dgm:spPr/>
      <dgm:t>
        <a:bodyPr/>
        <a:lstStyle/>
        <a:p>
          <a:endParaRPr lang="en-NL"/>
        </a:p>
      </dgm:t>
    </dgm:pt>
    <dgm:pt modelId="{54BCFF6E-4080-482F-B980-67148C7E84E5}">
      <dgm:prSet/>
      <dgm:spPr/>
      <dgm:t>
        <a:bodyPr/>
        <a:lstStyle/>
        <a:p>
          <a:r>
            <a:rPr lang="en-US" noProof="0" dirty="0"/>
            <a:t>Incremental Build</a:t>
          </a:r>
        </a:p>
      </dgm:t>
    </dgm:pt>
    <dgm:pt modelId="{E45D314D-1352-4A4A-B471-D8C97E720D3A}" type="sibTrans" cxnId="{3A1B1AF2-FD6A-49B2-AA7E-89EB28AE9145}">
      <dgm:prSet phldrT="3" phldr="0"/>
      <dgm:spPr/>
      <dgm:t>
        <a:bodyPr/>
        <a:lstStyle/>
        <a:p>
          <a:r>
            <a:rPr lang="en-US" noProof="0" dirty="0"/>
            <a:t>3</a:t>
          </a:r>
        </a:p>
      </dgm:t>
    </dgm:pt>
    <dgm:pt modelId="{B5EACBB9-4C8F-41FA-AECE-9CC6E12BDF67}" type="parTrans" cxnId="{3A1B1AF2-FD6A-49B2-AA7E-89EB28AE9145}">
      <dgm:prSet/>
      <dgm:spPr/>
      <dgm:t>
        <a:bodyPr/>
        <a:lstStyle/>
        <a:p>
          <a:endParaRPr lang="en-NL"/>
        </a:p>
      </dgm:t>
    </dgm:pt>
    <dgm:pt modelId="{821E9DBF-C6F6-48CE-AF1E-F27A25925E56}">
      <dgm:prSet/>
      <dgm:spPr/>
      <dgm:t>
        <a:bodyPr/>
        <a:lstStyle/>
        <a:p>
          <a:r>
            <a:rPr lang="en-US" noProof="0" dirty="0"/>
            <a:t>Continuous Improvement</a:t>
          </a:r>
        </a:p>
      </dgm:t>
    </dgm:pt>
    <dgm:pt modelId="{E736C132-3C03-4287-B63F-00DFD760A2D5}" type="sibTrans" cxnId="{D9C8DC32-B559-4E33-93B4-38592BF37753}">
      <dgm:prSet phldrT="4" phldr="0"/>
      <dgm:spPr/>
      <dgm:t>
        <a:bodyPr/>
        <a:lstStyle/>
        <a:p>
          <a:r>
            <a:rPr lang="en-US" noProof="0" dirty="0"/>
            <a:t>4</a:t>
          </a:r>
        </a:p>
      </dgm:t>
    </dgm:pt>
    <dgm:pt modelId="{E040E2A2-376E-4172-9358-638FAC19DCAA}" type="parTrans" cxnId="{D9C8DC32-B559-4E33-93B4-38592BF37753}">
      <dgm:prSet/>
      <dgm:spPr/>
      <dgm:t>
        <a:bodyPr/>
        <a:lstStyle/>
        <a:p>
          <a:endParaRPr lang="en-NL"/>
        </a:p>
      </dgm:t>
    </dgm:pt>
    <dgm:pt modelId="{4AE80E41-FDC2-4567-8952-231AAB240906}" type="pres">
      <dgm:prSet presAssocID="{BF965ED0-12EE-4A0F-AF98-CA988BA61CB5}" presName="linearFlow" presStyleCnt="0">
        <dgm:presLayoutVars>
          <dgm:dir/>
          <dgm:animLvl val="lvl"/>
          <dgm:resizeHandles val="exact"/>
        </dgm:presLayoutVars>
      </dgm:prSet>
      <dgm:spPr/>
    </dgm:pt>
    <dgm:pt modelId="{1B8DDE71-902C-4FCB-AC93-3D4E8A7B7021}" type="pres">
      <dgm:prSet presAssocID="{D30AA36F-0525-422D-98D8-57B357821BEC}" presName="compositeNode" presStyleCnt="0"/>
      <dgm:spPr/>
    </dgm:pt>
    <dgm:pt modelId="{885416FD-D8A0-4F99-8F70-A0165B7FEF78}" type="pres">
      <dgm:prSet presAssocID="{D30AA36F-0525-422D-98D8-57B357821BEC}" presName="parTx" presStyleLbl="node1" presStyleIdx="0" presStyleCnt="0">
        <dgm:presLayoutVars>
          <dgm:chMax val="0"/>
          <dgm:chPref val="0"/>
          <dgm:bulletEnabled val="1"/>
        </dgm:presLayoutVars>
      </dgm:prSet>
      <dgm:spPr/>
    </dgm:pt>
    <dgm:pt modelId="{A9338BBD-597D-418C-A790-1D4B334CC868}" type="pres">
      <dgm:prSet presAssocID="{D30AA36F-0525-422D-98D8-57B357821BEC}" presName="parSh" presStyleCnt="0"/>
      <dgm:spPr/>
    </dgm:pt>
    <dgm:pt modelId="{AC59AA6D-6808-405B-BE52-801BDFA04AA2}" type="pres">
      <dgm:prSet presAssocID="{D30AA36F-0525-422D-98D8-57B357821BEC}" presName="lineNode" presStyleLbl="alignAccFollowNode1" presStyleIdx="0" presStyleCnt="12"/>
      <dgm:spPr/>
    </dgm:pt>
    <dgm:pt modelId="{8E80934F-C7C5-4E7A-8001-72395A65360E}" type="pres">
      <dgm:prSet presAssocID="{D30AA36F-0525-422D-98D8-57B357821BEC}" presName="lineArrowNode" presStyleLbl="alignAccFollowNode1" presStyleIdx="1" presStyleCnt="12"/>
      <dgm:spPr/>
    </dgm:pt>
    <dgm:pt modelId="{EC98987A-E8C2-404F-ACB0-A05BA38217E6}" type="pres">
      <dgm:prSet presAssocID="{AEB65CC1-F6CD-4D07-9983-5E2F34465FEC}" presName="sibTransNodeCircle" presStyleLbl="alignNode1" presStyleIdx="0" presStyleCnt="4">
        <dgm:presLayoutVars>
          <dgm:chMax val="0"/>
          <dgm:bulletEnabled/>
        </dgm:presLayoutVars>
      </dgm:prSet>
      <dgm:spPr/>
    </dgm:pt>
    <dgm:pt modelId="{1EA7F4A6-9651-43D9-8E91-A706AED8DEF2}" type="pres">
      <dgm:prSet presAssocID="{AEB65CC1-F6CD-4D07-9983-5E2F34465FEC}" presName="spacerBetweenCircleAndCallout" presStyleCnt="0">
        <dgm:presLayoutVars/>
      </dgm:prSet>
      <dgm:spPr/>
    </dgm:pt>
    <dgm:pt modelId="{EFA7FF8D-A247-4ED3-B517-83D75EECC987}" type="pres">
      <dgm:prSet presAssocID="{D30AA36F-0525-422D-98D8-57B357821BEC}" presName="nodeText" presStyleLbl="alignAccFollowNode1" presStyleIdx="2" presStyleCnt="12" custLinFactNeighborY="-335">
        <dgm:presLayoutVars>
          <dgm:bulletEnabled val="1"/>
        </dgm:presLayoutVars>
      </dgm:prSet>
      <dgm:spPr/>
    </dgm:pt>
    <dgm:pt modelId="{68B44B0A-5213-4354-BF3F-B7832CEF373A}" type="pres">
      <dgm:prSet presAssocID="{AEB65CC1-F6CD-4D07-9983-5E2F34465FEC}" presName="sibTransComposite" presStyleCnt="0"/>
      <dgm:spPr/>
    </dgm:pt>
    <dgm:pt modelId="{6620F150-90E9-4C58-9ED4-46CEB672B0BB}" type="pres">
      <dgm:prSet presAssocID="{7A5F206C-06C3-4F92-A3CF-6E92A2EA65EF}" presName="compositeNode" presStyleCnt="0"/>
      <dgm:spPr/>
    </dgm:pt>
    <dgm:pt modelId="{0B5228BF-9180-40F2-B3B2-95109E344E83}" type="pres">
      <dgm:prSet presAssocID="{7A5F206C-06C3-4F92-A3CF-6E92A2EA65EF}" presName="parTx" presStyleLbl="node1" presStyleIdx="0" presStyleCnt="0">
        <dgm:presLayoutVars>
          <dgm:chMax val="0"/>
          <dgm:chPref val="0"/>
          <dgm:bulletEnabled val="1"/>
        </dgm:presLayoutVars>
      </dgm:prSet>
      <dgm:spPr/>
    </dgm:pt>
    <dgm:pt modelId="{1C095E53-943B-4D96-89E4-A0C7FAA9B5C9}" type="pres">
      <dgm:prSet presAssocID="{7A5F206C-06C3-4F92-A3CF-6E92A2EA65EF}" presName="parSh" presStyleCnt="0"/>
      <dgm:spPr/>
    </dgm:pt>
    <dgm:pt modelId="{A92D654B-8D44-4774-BADC-4CB1ABC80372}" type="pres">
      <dgm:prSet presAssocID="{7A5F206C-06C3-4F92-A3CF-6E92A2EA65EF}" presName="lineNode" presStyleLbl="alignAccFollowNode1" presStyleIdx="3" presStyleCnt="12"/>
      <dgm:spPr/>
    </dgm:pt>
    <dgm:pt modelId="{A98A8A3C-C533-462D-8A37-30AF5E9F2A94}" type="pres">
      <dgm:prSet presAssocID="{7A5F206C-06C3-4F92-A3CF-6E92A2EA65EF}" presName="lineArrowNode" presStyleLbl="alignAccFollowNode1" presStyleIdx="4" presStyleCnt="12"/>
      <dgm:spPr/>
    </dgm:pt>
    <dgm:pt modelId="{26117B32-5693-4325-9BFC-17733E254CBE}" type="pres">
      <dgm:prSet presAssocID="{9236932D-A7E5-446F-B5C5-BDD47F859DE6}" presName="sibTransNodeCircle" presStyleLbl="alignNode1" presStyleIdx="1" presStyleCnt="4">
        <dgm:presLayoutVars>
          <dgm:chMax val="0"/>
          <dgm:bulletEnabled/>
        </dgm:presLayoutVars>
      </dgm:prSet>
      <dgm:spPr/>
    </dgm:pt>
    <dgm:pt modelId="{1859DA38-B5AE-4DC3-A898-979BA39DA736}" type="pres">
      <dgm:prSet presAssocID="{9236932D-A7E5-446F-B5C5-BDD47F859DE6}" presName="spacerBetweenCircleAndCallout" presStyleCnt="0">
        <dgm:presLayoutVars/>
      </dgm:prSet>
      <dgm:spPr/>
    </dgm:pt>
    <dgm:pt modelId="{0181C6DD-0F92-4A4B-9576-D7C54FC4FC50}" type="pres">
      <dgm:prSet presAssocID="{7A5F206C-06C3-4F92-A3CF-6E92A2EA65EF}" presName="nodeText" presStyleLbl="alignAccFollowNode1" presStyleIdx="5" presStyleCnt="12">
        <dgm:presLayoutVars>
          <dgm:bulletEnabled val="1"/>
        </dgm:presLayoutVars>
      </dgm:prSet>
      <dgm:spPr/>
    </dgm:pt>
    <dgm:pt modelId="{44BA42E3-FA57-4635-9EB6-449888CF9B87}" type="pres">
      <dgm:prSet presAssocID="{9236932D-A7E5-446F-B5C5-BDD47F859DE6}" presName="sibTransComposite" presStyleCnt="0"/>
      <dgm:spPr/>
    </dgm:pt>
    <dgm:pt modelId="{818194C5-14D8-467D-AE53-5A5D725DD312}" type="pres">
      <dgm:prSet presAssocID="{54BCFF6E-4080-482F-B980-67148C7E84E5}" presName="compositeNode" presStyleCnt="0"/>
      <dgm:spPr/>
    </dgm:pt>
    <dgm:pt modelId="{29829DBD-71BA-47D5-B61E-AFAA4CC33FAA}" type="pres">
      <dgm:prSet presAssocID="{54BCFF6E-4080-482F-B980-67148C7E84E5}" presName="parTx" presStyleLbl="node1" presStyleIdx="0" presStyleCnt="0">
        <dgm:presLayoutVars>
          <dgm:chMax val="0"/>
          <dgm:chPref val="0"/>
          <dgm:bulletEnabled val="1"/>
        </dgm:presLayoutVars>
      </dgm:prSet>
      <dgm:spPr/>
    </dgm:pt>
    <dgm:pt modelId="{18CCF9D1-979E-489C-BF45-DCBD949F6E11}" type="pres">
      <dgm:prSet presAssocID="{54BCFF6E-4080-482F-B980-67148C7E84E5}" presName="parSh" presStyleCnt="0"/>
      <dgm:spPr/>
    </dgm:pt>
    <dgm:pt modelId="{11C51E4E-DC19-4549-A1A4-CCAA6EF45BE3}" type="pres">
      <dgm:prSet presAssocID="{54BCFF6E-4080-482F-B980-67148C7E84E5}" presName="lineNode" presStyleLbl="alignAccFollowNode1" presStyleIdx="6" presStyleCnt="12"/>
      <dgm:spPr/>
    </dgm:pt>
    <dgm:pt modelId="{6C8F6056-EDA6-485D-A50B-5C855C424647}" type="pres">
      <dgm:prSet presAssocID="{54BCFF6E-4080-482F-B980-67148C7E84E5}" presName="lineArrowNode" presStyleLbl="alignAccFollowNode1" presStyleIdx="7" presStyleCnt="12"/>
      <dgm:spPr/>
    </dgm:pt>
    <dgm:pt modelId="{0A161244-86D2-467D-A09E-13FCC05423CD}" type="pres">
      <dgm:prSet presAssocID="{E45D314D-1352-4A4A-B471-D8C97E720D3A}" presName="sibTransNodeCircle" presStyleLbl="alignNode1" presStyleIdx="2" presStyleCnt="4">
        <dgm:presLayoutVars>
          <dgm:chMax val="0"/>
          <dgm:bulletEnabled/>
        </dgm:presLayoutVars>
      </dgm:prSet>
      <dgm:spPr/>
    </dgm:pt>
    <dgm:pt modelId="{7FD572DC-AE52-4D4F-A026-2992F661BA00}" type="pres">
      <dgm:prSet presAssocID="{E45D314D-1352-4A4A-B471-D8C97E720D3A}" presName="spacerBetweenCircleAndCallout" presStyleCnt="0">
        <dgm:presLayoutVars/>
      </dgm:prSet>
      <dgm:spPr/>
    </dgm:pt>
    <dgm:pt modelId="{547D0BA8-55C3-471B-A148-DC0D2CB07923}" type="pres">
      <dgm:prSet presAssocID="{54BCFF6E-4080-482F-B980-67148C7E84E5}" presName="nodeText" presStyleLbl="alignAccFollowNode1" presStyleIdx="8" presStyleCnt="12">
        <dgm:presLayoutVars>
          <dgm:bulletEnabled val="1"/>
        </dgm:presLayoutVars>
      </dgm:prSet>
      <dgm:spPr/>
    </dgm:pt>
    <dgm:pt modelId="{B02DBD8E-6098-4AAD-85A5-259C89945C20}" type="pres">
      <dgm:prSet presAssocID="{E45D314D-1352-4A4A-B471-D8C97E720D3A}" presName="sibTransComposite" presStyleCnt="0"/>
      <dgm:spPr/>
    </dgm:pt>
    <dgm:pt modelId="{7EFBD0BA-5877-40E2-8AB1-ACF414ADE194}" type="pres">
      <dgm:prSet presAssocID="{821E9DBF-C6F6-48CE-AF1E-F27A25925E56}" presName="compositeNode" presStyleCnt="0"/>
      <dgm:spPr/>
    </dgm:pt>
    <dgm:pt modelId="{9BCFA899-D01C-4ED7-95D2-FAB07C75159F}" type="pres">
      <dgm:prSet presAssocID="{821E9DBF-C6F6-48CE-AF1E-F27A25925E56}" presName="parTx" presStyleLbl="node1" presStyleIdx="0" presStyleCnt="0">
        <dgm:presLayoutVars>
          <dgm:chMax val="0"/>
          <dgm:chPref val="0"/>
          <dgm:bulletEnabled val="1"/>
        </dgm:presLayoutVars>
      </dgm:prSet>
      <dgm:spPr/>
    </dgm:pt>
    <dgm:pt modelId="{A771C51F-784F-4E88-8774-754332DC168B}" type="pres">
      <dgm:prSet presAssocID="{821E9DBF-C6F6-48CE-AF1E-F27A25925E56}" presName="parSh" presStyleCnt="0"/>
      <dgm:spPr/>
    </dgm:pt>
    <dgm:pt modelId="{A7866C83-F25F-4363-A067-264DE6AD54A2}" type="pres">
      <dgm:prSet presAssocID="{821E9DBF-C6F6-48CE-AF1E-F27A25925E56}" presName="lineNode" presStyleLbl="alignAccFollowNode1" presStyleIdx="9" presStyleCnt="12"/>
      <dgm:spPr/>
    </dgm:pt>
    <dgm:pt modelId="{73B71FF4-F18C-4B55-BFC4-37DCED6A3904}" type="pres">
      <dgm:prSet presAssocID="{821E9DBF-C6F6-48CE-AF1E-F27A25925E56}" presName="lineArrowNode" presStyleLbl="alignAccFollowNode1" presStyleIdx="10" presStyleCnt="12"/>
      <dgm:spPr/>
    </dgm:pt>
    <dgm:pt modelId="{6DB330F8-2AFB-46ED-A8EC-EBAA6C41A866}" type="pres">
      <dgm:prSet presAssocID="{E736C132-3C03-4287-B63F-00DFD760A2D5}" presName="sibTransNodeCircle" presStyleLbl="alignNode1" presStyleIdx="3" presStyleCnt="4">
        <dgm:presLayoutVars>
          <dgm:chMax val="0"/>
          <dgm:bulletEnabled/>
        </dgm:presLayoutVars>
      </dgm:prSet>
      <dgm:spPr/>
    </dgm:pt>
    <dgm:pt modelId="{A69F9DBF-E61E-43DC-B9D5-8D0ACF9A4CBA}" type="pres">
      <dgm:prSet presAssocID="{E736C132-3C03-4287-B63F-00DFD760A2D5}" presName="spacerBetweenCircleAndCallout" presStyleCnt="0">
        <dgm:presLayoutVars/>
      </dgm:prSet>
      <dgm:spPr/>
    </dgm:pt>
    <dgm:pt modelId="{F529FA6D-1329-459F-9817-F1F146C77CFC}" type="pres">
      <dgm:prSet presAssocID="{821E9DBF-C6F6-48CE-AF1E-F27A25925E56}" presName="nodeText" presStyleLbl="alignAccFollowNode1" presStyleIdx="11" presStyleCnt="12">
        <dgm:presLayoutVars>
          <dgm:bulletEnabled val="1"/>
        </dgm:presLayoutVars>
      </dgm:prSet>
      <dgm:spPr/>
    </dgm:pt>
  </dgm:ptLst>
  <dgm:cxnLst>
    <dgm:cxn modelId="{44B6842E-2B80-40DF-A3B6-1A310780A567}" srcId="{BF965ED0-12EE-4A0F-AF98-CA988BA61CB5}" destId="{D30AA36F-0525-422D-98D8-57B357821BEC}" srcOrd="0" destOrd="0" parTransId="{222AD192-483C-4690-B7D4-11BF1DBE1D0D}" sibTransId="{AEB65CC1-F6CD-4D07-9983-5E2F34465FEC}"/>
    <dgm:cxn modelId="{D9C8DC32-B559-4E33-93B4-38592BF37753}" srcId="{BF965ED0-12EE-4A0F-AF98-CA988BA61CB5}" destId="{821E9DBF-C6F6-48CE-AF1E-F27A25925E56}" srcOrd="3" destOrd="0" parTransId="{E040E2A2-376E-4172-9358-638FAC19DCAA}" sibTransId="{E736C132-3C03-4287-B63F-00DFD760A2D5}"/>
    <dgm:cxn modelId="{30308B60-B05C-4A50-A426-A7221A972127}" type="presOf" srcId="{7A5F206C-06C3-4F92-A3CF-6E92A2EA65EF}" destId="{0181C6DD-0F92-4A4B-9576-D7C54FC4FC50}" srcOrd="0" destOrd="0" presId="urn:microsoft.com/office/officeart/2016/7/layout/LinearArrowProcessNumbered"/>
    <dgm:cxn modelId="{4840A344-B174-4300-A8A4-9EDE8D45E3FD}" type="presOf" srcId="{E45D314D-1352-4A4A-B471-D8C97E720D3A}" destId="{0A161244-86D2-467D-A09E-13FCC05423CD}" srcOrd="0" destOrd="0" presId="urn:microsoft.com/office/officeart/2016/7/layout/LinearArrowProcessNumbered"/>
    <dgm:cxn modelId="{886E864A-78B1-4083-B058-B53A5DCDE752}" type="presOf" srcId="{D30AA36F-0525-422D-98D8-57B357821BEC}" destId="{EFA7FF8D-A247-4ED3-B517-83D75EECC987}" srcOrd="0" destOrd="0" presId="urn:microsoft.com/office/officeart/2016/7/layout/LinearArrowProcessNumbered"/>
    <dgm:cxn modelId="{5EE9E46C-2199-492F-B697-135CFD5E6042}" type="presOf" srcId="{9236932D-A7E5-446F-B5C5-BDD47F859DE6}" destId="{26117B32-5693-4325-9BFC-17733E254CBE}" srcOrd="0" destOrd="0" presId="urn:microsoft.com/office/officeart/2016/7/layout/LinearArrowProcessNumbered"/>
    <dgm:cxn modelId="{ADE3B68C-2860-4A33-AF28-D3DF2E6A2FB3}" type="presOf" srcId="{AEB65CC1-F6CD-4D07-9983-5E2F34465FEC}" destId="{EC98987A-E8C2-404F-ACB0-A05BA38217E6}" srcOrd="0" destOrd="0" presId="urn:microsoft.com/office/officeart/2016/7/layout/LinearArrowProcessNumbered"/>
    <dgm:cxn modelId="{D8791B96-2786-4E69-B65F-2F970826AB79}" type="presOf" srcId="{54BCFF6E-4080-482F-B980-67148C7E84E5}" destId="{547D0BA8-55C3-471B-A148-DC0D2CB07923}" srcOrd="0" destOrd="0" presId="urn:microsoft.com/office/officeart/2016/7/layout/LinearArrowProcessNumbered"/>
    <dgm:cxn modelId="{6E329798-C732-46DE-8310-CEE7BBAD394B}" srcId="{BF965ED0-12EE-4A0F-AF98-CA988BA61CB5}" destId="{7A5F206C-06C3-4F92-A3CF-6E92A2EA65EF}" srcOrd="1" destOrd="0" parTransId="{709887F8-2255-4C58-92BD-A2497182E90C}" sibTransId="{9236932D-A7E5-446F-B5C5-BDD47F859DE6}"/>
    <dgm:cxn modelId="{1FE1F4A2-CC81-4FEA-9355-6C9AB48CAC3E}" type="presOf" srcId="{BF965ED0-12EE-4A0F-AF98-CA988BA61CB5}" destId="{4AE80E41-FDC2-4567-8952-231AAB240906}" srcOrd="0" destOrd="0" presId="urn:microsoft.com/office/officeart/2016/7/layout/LinearArrowProcessNumbered"/>
    <dgm:cxn modelId="{FCEDC5E2-9013-4F52-96E7-BB758D1EB177}" type="presOf" srcId="{E736C132-3C03-4287-B63F-00DFD760A2D5}" destId="{6DB330F8-2AFB-46ED-A8EC-EBAA6C41A866}" srcOrd="0" destOrd="0" presId="urn:microsoft.com/office/officeart/2016/7/layout/LinearArrowProcessNumbered"/>
    <dgm:cxn modelId="{3A1B1AF2-FD6A-49B2-AA7E-89EB28AE9145}" srcId="{BF965ED0-12EE-4A0F-AF98-CA988BA61CB5}" destId="{54BCFF6E-4080-482F-B980-67148C7E84E5}" srcOrd="2" destOrd="0" parTransId="{B5EACBB9-4C8F-41FA-AECE-9CC6E12BDF67}" sibTransId="{E45D314D-1352-4A4A-B471-D8C97E720D3A}"/>
    <dgm:cxn modelId="{141015FC-4054-4C88-B166-C04109C90BC6}" type="presOf" srcId="{821E9DBF-C6F6-48CE-AF1E-F27A25925E56}" destId="{F529FA6D-1329-459F-9817-F1F146C77CFC}" srcOrd="0" destOrd="0" presId="urn:microsoft.com/office/officeart/2016/7/layout/LinearArrowProcessNumbered"/>
    <dgm:cxn modelId="{47C5338D-4457-45C8-B48B-61A90C06B625}" type="presParOf" srcId="{4AE80E41-FDC2-4567-8952-231AAB240906}" destId="{1B8DDE71-902C-4FCB-AC93-3D4E8A7B7021}" srcOrd="0" destOrd="0" presId="urn:microsoft.com/office/officeart/2016/7/layout/LinearArrowProcessNumbered"/>
    <dgm:cxn modelId="{C263A40D-85DA-4B6F-AB28-BA5EC7C8709B}" type="presParOf" srcId="{1B8DDE71-902C-4FCB-AC93-3D4E8A7B7021}" destId="{885416FD-D8A0-4F99-8F70-A0165B7FEF78}" srcOrd="0" destOrd="0" presId="urn:microsoft.com/office/officeart/2016/7/layout/LinearArrowProcessNumbered"/>
    <dgm:cxn modelId="{6C459D66-63C8-4584-9434-E367733BCBF6}" type="presParOf" srcId="{1B8DDE71-902C-4FCB-AC93-3D4E8A7B7021}" destId="{A9338BBD-597D-418C-A790-1D4B334CC868}" srcOrd="1" destOrd="0" presId="urn:microsoft.com/office/officeart/2016/7/layout/LinearArrowProcessNumbered"/>
    <dgm:cxn modelId="{06B4489F-BE1F-49C8-BA87-F685FE7347CC}" type="presParOf" srcId="{A9338BBD-597D-418C-A790-1D4B334CC868}" destId="{AC59AA6D-6808-405B-BE52-801BDFA04AA2}" srcOrd="0" destOrd="0" presId="urn:microsoft.com/office/officeart/2016/7/layout/LinearArrowProcessNumbered"/>
    <dgm:cxn modelId="{AA89404A-4AF1-4F1C-9B26-8FCFFDAE718F}" type="presParOf" srcId="{A9338BBD-597D-418C-A790-1D4B334CC868}" destId="{8E80934F-C7C5-4E7A-8001-72395A65360E}" srcOrd="1" destOrd="0" presId="urn:microsoft.com/office/officeart/2016/7/layout/LinearArrowProcessNumbered"/>
    <dgm:cxn modelId="{B703E1E8-8A66-4A78-8267-37E2A68E6A56}" type="presParOf" srcId="{A9338BBD-597D-418C-A790-1D4B334CC868}" destId="{EC98987A-E8C2-404F-ACB0-A05BA38217E6}" srcOrd="2" destOrd="0" presId="urn:microsoft.com/office/officeart/2016/7/layout/LinearArrowProcessNumbered"/>
    <dgm:cxn modelId="{CFB21F28-B27F-45FA-9512-22A8408389C6}" type="presParOf" srcId="{A9338BBD-597D-418C-A790-1D4B334CC868}" destId="{1EA7F4A6-9651-43D9-8E91-A706AED8DEF2}" srcOrd="3" destOrd="0" presId="urn:microsoft.com/office/officeart/2016/7/layout/LinearArrowProcessNumbered"/>
    <dgm:cxn modelId="{FB08B981-6FCC-4CBC-B9B9-02511640D65E}" type="presParOf" srcId="{1B8DDE71-902C-4FCB-AC93-3D4E8A7B7021}" destId="{EFA7FF8D-A247-4ED3-B517-83D75EECC987}" srcOrd="2" destOrd="0" presId="urn:microsoft.com/office/officeart/2016/7/layout/LinearArrowProcessNumbered"/>
    <dgm:cxn modelId="{4F3274DF-864D-4412-995D-A9E281967163}" type="presParOf" srcId="{4AE80E41-FDC2-4567-8952-231AAB240906}" destId="{68B44B0A-5213-4354-BF3F-B7832CEF373A}" srcOrd="1" destOrd="0" presId="urn:microsoft.com/office/officeart/2016/7/layout/LinearArrowProcessNumbered"/>
    <dgm:cxn modelId="{0591CE78-F337-4273-AE4A-821DEEC2AFCF}" type="presParOf" srcId="{4AE80E41-FDC2-4567-8952-231AAB240906}" destId="{6620F150-90E9-4C58-9ED4-46CEB672B0BB}" srcOrd="2" destOrd="0" presId="urn:microsoft.com/office/officeart/2016/7/layout/LinearArrowProcessNumbered"/>
    <dgm:cxn modelId="{F81A5CA0-C373-4A40-8712-11EF49FAB2D4}" type="presParOf" srcId="{6620F150-90E9-4C58-9ED4-46CEB672B0BB}" destId="{0B5228BF-9180-40F2-B3B2-95109E344E83}" srcOrd="0" destOrd="0" presId="urn:microsoft.com/office/officeart/2016/7/layout/LinearArrowProcessNumbered"/>
    <dgm:cxn modelId="{B8F27977-BA44-4506-9F06-326A82084574}" type="presParOf" srcId="{6620F150-90E9-4C58-9ED4-46CEB672B0BB}" destId="{1C095E53-943B-4D96-89E4-A0C7FAA9B5C9}" srcOrd="1" destOrd="0" presId="urn:microsoft.com/office/officeart/2016/7/layout/LinearArrowProcessNumbered"/>
    <dgm:cxn modelId="{FE7485D7-C218-4C84-80BE-441D8CDF252E}" type="presParOf" srcId="{1C095E53-943B-4D96-89E4-A0C7FAA9B5C9}" destId="{A92D654B-8D44-4774-BADC-4CB1ABC80372}" srcOrd="0" destOrd="0" presId="urn:microsoft.com/office/officeart/2016/7/layout/LinearArrowProcessNumbered"/>
    <dgm:cxn modelId="{F1A2D971-B1AF-4247-871F-68A341BDDF7D}" type="presParOf" srcId="{1C095E53-943B-4D96-89E4-A0C7FAA9B5C9}" destId="{A98A8A3C-C533-462D-8A37-30AF5E9F2A94}" srcOrd="1" destOrd="0" presId="urn:microsoft.com/office/officeart/2016/7/layout/LinearArrowProcessNumbered"/>
    <dgm:cxn modelId="{FCB7B9B7-0515-4359-A510-458FB8147498}" type="presParOf" srcId="{1C095E53-943B-4D96-89E4-A0C7FAA9B5C9}" destId="{26117B32-5693-4325-9BFC-17733E254CBE}" srcOrd="2" destOrd="0" presId="urn:microsoft.com/office/officeart/2016/7/layout/LinearArrowProcessNumbered"/>
    <dgm:cxn modelId="{7C53C0E0-DE17-40ED-B774-DE5C7444A977}" type="presParOf" srcId="{1C095E53-943B-4D96-89E4-A0C7FAA9B5C9}" destId="{1859DA38-B5AE-4DC3-A898-979BA39DA736}" srcOrd="3" destOrd="0" presId="urn:microsoft.com/office/officeart/2016/7/layout/LinearArrowProcessNumbered"/>
    <dgm:cxn modelId="{BAC9AB37-91D7-45FF-922E-55AF94649D3F}" type="presParOf" srcId="{6620F150-90E9-4C58-9ED4-46CEB672B0BB}" destId="{0181C6DD-0F92-4A4B-9576-D7C54FC4FC50}" srcOrd="2" destOrd="0" presId="urn:microsoft.com/office/officeart/2016/7/layout/LinearArrowProcessNumbered"/>
    <dgm:cxn modelId="{E8CFB7A5-F486-42D7-BC39-465256267E19}" type="presParOf" srcId="{4AE80E41-FDC2-4567-8952-231AAB240906}" destId="{44BA42E3-FA57-4635-9EB6-449888CF9B87}" srcOrd="3" destOrd="0" presId="urn:microsoft.com/office/officeart/2016/7/layout/LinearArrowProcessNumbered"/>
    <dgm:cxn modelId="{1D0ACAA0-38C9-41E6-B355-8D6D99F4EEEF}" type="presParOf" srcId="{4AE80E41-FDC2-4567-8952-231AAB240906}" destId="{818194C5-14D8-467D-AE53-5A5D725DD312}" srcOrd="4" destOrd="0" presId="urn:microsoft.com/office/officeart/2016/7/layout/LinearArrowProcessNumbered"/>
    <dgm:cxn modelId="{B6A1CEC3-55C1-4630-B777-2BBBF6C3B646}" type="presParOf" srcId="{818194C5-14D8-467D-AE53-5A5D725DD312}" destId="{29829DBD-71BA-47D5-B61E-AFAA4CC33FAA}" srcOrd="0" destOrd="0" presId="urn:microsoft.com/office/officeart/2016/7/layout/LinearArrowProcessNumbered"/>
    <dgm:cxn modelId="{CFD89EF2-11F3-4DA1-A99F-5F7922DA6571}" type="presParOf" srcId="{818194C5-14D8-467D-AE53-5A5D725DD312}" destId="{18CCF9D1-979E-489C-BF45-DCBD949F6E11}" srcOrd="1" destOrd="0" presId="urn:microsoft.com/office/officeart/2016/7/layout/LinearArrowProcessNumbered"/>
    <dgm:cxn modelId="{4C523051-B655-432C-B363-8544122DD227}" type="presParOf" srcId="{18CCF9D1-979E-489C-BF45-DCBD949F6E11}" destId="{11C51E4E-DC19-4549-A1A4-CCAA6EF45BE3}" srcOrd="0" destOrd="0" presId="urn:microsoft.com/office/officeart/2016/7/layout/LinearArrowProcessNumbered"/>
    <dgm:cxn modelId="{EF607AEC-251E-456E-8892-55375B9A71AB}" type="presParOf" srcId="{18CCF9D1-979E-489C-BF45-DCBD949F6E11}" destId="{6C8F6056-EDA6-485D-A50B-5C855C424647}" srcOrd="1" destOrd="0" presId="urn:microsoft.com/office/officeart/2016/7/layout/LinearArrowProcessNumbered"/>
    <dgm:cxn modelId="{F632C9CD-85F5-48C7-B1DA-716BED565067}" type="presParOf" srcId="{18CCF9D1-979E-489C-BF45-DCBD949F6E11}" destId="{0A161244-86D2-467D-A09E-13FCC05423CD}" srcOrd="2" destOrd="0" presId="urn:microsoft.com/office/officeart/2016/7/layout/LinearArrowProcessNumbered"/>
    <dgm:cxn modelId="{66AF4841-83B1-4F8E-8059-035CB95C4AA3}" type="presParOf" srcId="{18CCF9D1-979E-489C-BF45-DCBD949F6E11}" destId="{7FD572DC-AE52-4D4F-A026-2992F661BA00}" srcOrd="3" destOrd="0" presId="urn:microsoft.com/office/officeart/2016/7/layout/LinearArrowProcessNumbered"/>
    <dgm:cxn modelId="{FF105F24-0AF8-4D09-9BBC-B119A4AE07D3}" type="presParOf" srcId="{818194C5-14D8-467D-AE53-5A5D725DD312}" destId="{547D0BA8-55C3-471B-A148-DC0D2CB07923}" srcOrd="2" destOrd="0" presId="urn:microsoft.com/office/officeart/2016/7/layout/LinearArrowProcessNumbered"/>
    <dgm:cxn modelId="{B2FE57AA-B59A-4736-9204-EA6911EBCE75}" type="presParOf" srcId="{4AE80E41-FDC2-4567-8952-231AAB240906}" destId="{B02DBD8E-6098-4AAD-85A5-259C89945C20}" srcOrd="5" destOrd="0" presId="urn:microsoft.com/office/officeart/2016/7/layout/LinearArrowProcessNumbered"/>
    <dgm:cxn modelId="{03C5B2E9-FD26-4549-B4FB-D9C46ABD2D78}" type="presParOf" srcId="{4AE80E41-FDC2-4567-8952-231AAB240906}" destId="{7EFBD0BA-5877-40E2-8AB1-ACF414ADE194}" srcOrd="6" destOrd="0" presId="urn:microsoft.com/office/officeart/2016/7/layout/LinearArrowProcessNumbered"/>
    <dgm:cxn modelId="{E727525C-3945-4527-BB92-F540DA044594}" type="presParOf" srcId="{7EFBD0BA-5877-40E2-8AB1-ACF414ADE194}" destId="{9BCFA899-D01C-4ED7-95D2-FAB07C75159F}" srcOrd="0" destOrd="0" presId="urn:microsoft.com/office/officeart/2016/7/layout/LinearArrowProcessNumbered"/>
    <dgm:cxn modelId="{84CFBE74-D662-478A-98D8-E0D8A56CFCE2}" type="presParOf" srcId="{7EFBD0BA-5877-40E2-8AB1-ACF414ADE194}" destId="{A771C51F-784F-4E88-8774-754332DC168B}" srcOrd="1" destOrd="0" presId="urn:microsoft.com/office/officeart/2016/7/layout/LinearArrowProcessNumbered"/>
    <dgm:cxn modelId="{441D9A56-17B2-4B78-934A-CF4F0391C3FF}" type="presParOf" srcId="{A771C51F-784F-4E88-8774-754332DC168B}" destId="{A7866C83-F25F-4363-A067-264DE6AD54A2}" srcOrd="0" destOrd="0" presId="urn:microsoft.com/office/officeart/2016/7/layout/LinearArrowProcessNumbered"/>
    <dgm:cxn modelId="{497C76DD-951C-4314-9A6A-B7693792D105}" type="presParOf" srcId="{A771C51F-784F-4E88-8774-754332DC168B}" destId="{73B71FF4-F18C-4B55-BFC4-37DCED6A3904}" srcOrd="1" destOrd="0" presId="urn:microsoft.com/office/officeart/2016/7/layout/LinearArrowProcessNumbered"/>
    <dgm:cxn modelId="{E4B09D00-C7C7-4CDC-804C-C52A9D3A73DF}" type="presParOf" srcId="{A771C51F-784F-4E88-8774-754332DC168B}" destId="{6DB330F8-2AFB-46ED-A8EC-EBAA6C41A866}" srcOrd="2" destOrd="0" presId="urn:microsoft.com/office/officeart/2016/7/layout/LinearArrowProcessNumbered"/>
    <dgm:cxn modelId="{48629A80-5F64-4B5D-A351-D53C6A9CEFCB}" type="presParOf" srcId="{A771C51F-784F-4E88-8774-754332DC168B}" destId="{A69F9DBF-E61E-43DC-B9D5-8D0ACF9A4CBA}" srcOrd="3" destOrd="0" presId="urn:microsoft.com/office/officeart/2016/7/layout/LinearArrowProcessNumbered"/>
    <dgm:cxn modelId="{FE5F84CF-A864-4651-AE8E-4D71AB5CCEDB}" type="presParOf" srcId="{7EFBD0BA-5877-40E2-8AB1-ACF414ADE194}" destId="{F529FA6D-1329-459F-9817-F1F146C77CFC}" srcOrd="2" destOrd="0" presId="urn:microsoft.com/office/officeart/2016/7/layout/LinearArrow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BB68B6B-B825-4CF0-910C-8E0502617ADB}" type="doc">
      <dgm:prSet loTypeId="urn:microsoft.com/office/officeart/2016/7/layout/VerticalDownArrowProcess" loCatId="process" qsTypeId="urn:microsoft.com/office/officeart/2005/8/quickstyle/simple2" qsCatId="simple" csTypeId="urn:microsoft.com/office/officeart/2005/8/colors/colorful2" csCatId="colorful" phldr="1"/>
      <dgm:spPr/>
      <dgm:t>
        <a:bodyPr/>
        <a:lstStyle/>
        <a:p>
          <a:endParaRPr lang="en-US"/>
        </a:p>
      </dgm:t>
    </dgm:pt>
    <dgm:pt modelId="{C25BDE1D-792D-4A47-91C9-5B9D6E134F91}">
      <dgm:prSet/>
      <dgm:spPr/>
      <dgm:t>
        <a:bodyPr/>
        <a:lstStyle/>
        <a:p>
          <a:r>
            <a:rPr lang="en-US" noProof="0" dirty="0"/>
            <a:t>Problem Discovery</a:t>
          </a:r>
        </a:p>
      </dgm:t>
    </dgm:pt>
    <dgm:pt modelId="{43EB8F52-84D7-4204-933D-0657DFBDEE30}" type="parTrans" cxnId="{6579A68E-1596-465A-BF06-5C006C98B71D}">
      <dgm:prSet/>
      <dgm:spPr/>
      <dgm:t>
        <a:bodyPr/>
        <a:lstStyle/>
        <a:p>
          <a:endParaRPr lang="en-US"/>
        </a:p>
      </dgm:t>
    </dgm:pt>
    <dgm:pt modelId="{BEEFBBC7-CFB0-4403-913C-10517461092C}" type="sibTrans" cxnId="{6579A68E-1596-465A-BF06-5C006C98B71D}">
      <dgm:prSet/>
      <dgm:spPr/>
      <dgm:t>
        <a:bodyPr/>
        <a:lstStyle/>
        <a:p>
          <a:endParaRPr lang="en-US"/>
        </a:p>
      </dgm:t>
    </dgm:pt>
    <dgm:pt modelId="{D3D55B6D-CF5C-41D2-82D1-3DEFBA4B9732}">
      <dgm:prSet/>
      <dgm:spPr/>
      <dgm:t>
        <a:bodyPr/>
        <a:lstStyle/>
        <a:p>
          <a:r>
            <a:rPr lang="en-US" noProof="0" dirty="0"/>
            <a:t>Clarify the problem and what success looks like</a:t>
          </a:r>
        </a:p>
      </dgm:t>
    </dgm:pt>
    <dgm:pt modelId="{B0DA8C39-7E8F-4401-9F9B-6873A2E1313C}" type="parTrans" cxnId="{2192F2D2-379F-4061-89EA-1A5793E427E6}">
      <dgm:prSet/>
      <dgm:spPr/>
      <dgm:t>
        <a:bodyPr/>
        <a:lstStyle/>
        <a:p>
          <a:endParaRPr lang="en-NL"/>
        </a:p>
      </dgm:t>
    </dgm:pt>
    <dgm:pt modelId="{CD24F4DD-4D94-43F5-B8EC-4651151BA78B}" type="sibTrans" cxnId="{2192F2D2-379F-4061-89EA-1A5793E427E6}">
      <dgm:prSet/>
      <dgm:spPr/>
      <dgm:t>
        <a:bodyPr/>
        <a:lstStyle/>
        <a:p>
          <a:endParaRPr lang="en-NL"/>
        </a:p>
      </dgm:t>
    </dgm:pt>
    <dgm:pt modelId="{61FEB590-6BFC-424A-A6AE-762E07BC8E59}">
      <dgm:prSet/>
      <dgm:spPr/>
      <dgm:t>
        <a:bodyPr/>
        <a:lstStyle/>
        <a:p>
          <a:r>
            <a:rPr lang="en-US" noProof="0" dirty="0"/>
            <a:t>Solution Design</a:t>
          </a:r>
        </a:p>
      </dgm:t>
    </dgm:pt>
    <dgm:pt modelId="{FF901A9F-27EA-41F2-8E4B-79EC731AEE1B}" type="parTrans" cxnId="{5D983B84-6D2D-49F8-8798-C030BF50F164}">
      <dgm:prSet/>
      <dgm:spPr/>
      <dgm:t>
        <a:bodyPr/>
        <a:lstStyle/>
        <a:p>
          <a:endParaRPr lang="en-NL"/>
        </a:p>
      </dgm:t>
    </dgm:pt>
    <dgm:pt modelId="{218A5A90-5F15-48D7-9561-ECCFEC53108A}" type="sibTrans" cxnId="{5D983B84-6D2D-49F8-8798-C030BF50F164}">
      <dgm:prSet/>
      <dgm:spPr/>
      <dgm:t>
        <a:bodyPr/>
        <a:lstStyle/>
        <a:p>
          <a:endParaRPr lang="en-NL"/>
        </a:p>
      </dgm:t>
    </dgm:pt>
    <dgm:pt modelId="{27829433-ED92-46B3-95D9-7BA54438D44A}">
      <dgm:prSet/>
      <dgm:spPr/>
      <dgm:t>
        <a:bodyPr/>
        <a:lstStyle/>
        <a:p>
          <a:r>
            <a:rPr lang="en-US" noProof="0" dirty="0"/>
            <a:t>Choose an approach that fits users and constraints</a:t>
          </a:r>
        </a:p>
      </dgm:t>
    </dgm:pt>
    <dgm:pt modelId="{0350D34B-78F1-4BD5-996B-C9250E3B7AAF}" type="parTrans" cxnId="{21C691BE-2528-4320-8AB7-19F364676CD6}">
      <dgm:prSet/>
      <dgm:spPr/>
      <dgm:t>
        <a:bodyPr/>
        <a:lstStyle/>
        <a:p>
          <a:endParaRPr lang="en-NL"/>
        </a:p>
      </dgm:t>
    </dgm:pt>
    <dgm:pt modelId="{33F57E10-F753-41EA-9BC4-0EA99AD14D5F}" type="sibTrans" cxnId="{21C691BE-2528-4320-8AB7-19F364676CD6}">
      <dgm:prSet/>
      <dgm:spPr/>
      <dgm:t>
        <a:bodyPr/>
        <a:lstStyle/>
        <a:p>
          <a:endParaRPr lang="en-NL"/>
        </a:p>
      </dgm:t>
    </dgm:pt>
    <dgm:pt modelId="{02B1C128-FD37-43D8-8DD6-2229391DE8EA}">
      <dgm:prSet/>
      <dgm:spPr/>
      <dgm:t>
        <a:bodyPr/>
        <a:lstStyle/>
        <a:p>
          <a:r>
            <a:rPr lang="en-US" noProof="0" dirty="0"/>
            <a:t>Incremental Build</a:t>
          </a:r>
        </a:p>
      </dgm:t>
    </dgm:pt>
    <dgm:pt modelId="{037A69E5-3028-424F-A880-93F2493D0106}" type="parTrans" cxnId="{D8F3E458-ACD7-4EBE-AC13-32E6A6700509}">
      <dgm:prSet/>
      <dgm:spPr/>
      <dgm:t>
        <a:bodyPr/>
        <a:lstStyle/>
        <a:p>
          <a:endParaRPr lang="en-NL"/>
        </a:p>
      </dgm:t>
    </dgm:pt>
    <dgm:pt modelId="{F4C5F070-0E16-4653-8250-14DC3460A3BB}" type="sibTrans" cxnId="{D8F3E458-ACD7-4EBE-AC13-32E6A6700509}">
      <dgm:prSet/>
      <dgm:spPr/>
      <dgm:t>
        <a:bodyPr/>
        <a:lstStyle/>
        <a:p>
          <a:endParaRPr lang="en-NL"/>
        </a:p>
      </dgm:t>
    </dgm:pt>
    <dgm:pt modelId="{C6CDB5A8-3328-40E9-9871-272981D62BFB}">
      <dgm:prSet/>
      <dgm:spPr/>
      <dgm:t>
        <a:bodyPr/>
        <a:lstStyle/>
        <a:p>
          <a:r>
            <a:rPr lang="en-US" noProof="0" dirty="0"/>
            <a:t>Deliver working software in small, safe increments</a:t>
          </a:r>
        </a:p>
      </dgm:t>
    </dgm:pt>
    <dgm:pt modelId="{CFAADC0B-8D92-47A0-BFE5-624CB8ADA3F8}" type="parTrans" cxnId="{59232235-DCB4-4A98-B8CE-5CF563BAC719}">
      <dgm:prSet/>
      <dgm:spPr/>
      <dgm:t>
        <a:bodyPr/>
        <a:lstStyle/>
        <a:p>
          <a:endParaRPr lang="en-NL"/>
        </a:p>
      </dgm:t>
    </dgm:pt>
    <dgm:pt modelId="{B014CBFE-BF33-4B73-A729-ABE61F00A17C}" type="sibTrans" cxnId="{59232235-DCB4-4A98-B8CE-5CF563BAC719}">
      <dgm:prSet/>
      <dgm:spPr/>
      <dgm:t>
        <a:bodyPr/>
        <a:lstStyle/>
        <a:p>
          <a:endParaRPr lang="en-NL"/>
        </a:p>
      </dgm:t>
    </dgm:pt>
    <dgm:pt modelId="{7A4E8079-3258-4096-872F-BC843D25E619}">
      <dgm:prSet/>
      <dgm:spPr/>
      <dgm:t>
        <a:bodyPr/>
        <a:lstStyle/>
        <a:p>
          <a:r>
            <a:rPr lang="en-US" noProof="0" dirty="0"/>
            <a:t>Continuous Improvement</a:t>
          </a:r>
        </a:p>
      </dgm:t>
    </dgm:pt>
    <dgm:pt modelId="{FF1E4ED3-33CA-4223-AB1A-E3DD8EE1A7AA}" type="parTrans" cxnId="{9EF7B9F5-D070-4A4F-875F-ED5E04B55390}">
      <dgm:prSet/>
      <dgm:spPr/>
      <dgm:t>
        <a:bodyPr/>
        <a:lstStyle/>
        <a:p>
          <a:endParaRPr lang="en-NL"/>
        </a:p>
      </dgm:t>
    </dgm:pt>
    <dgm:pt modelId="{6ACF7BDB-2FF5-4E7F-B0B0-964AD8706F84}" type="sibTrans" cxnId="{9EF7B9F5-D070-4A4F-875F-ED5E04B55390}">
      <dgm:prSet/>
      <dgm:spPr/>
      <dgm:t>
        <a:bodyPr/>
        <a:lstStyle/>
        <a:p>
          <a:endParaRPr lang="en-NL"/>
        </a:p>
      </dgm:t>
    </dgm:pt>
    <dgm:pt modelId="{9731CB16-A430-455D-8C51-BE8E6D81909E}">
      <dgm:prSet/>
      <dgm:spPr/>
      <dgm:t>
        <a:bodyPr/>
        <a:lstStyle/>
        <a:p>
          <a:r>
            <a:rPr lang="en-US" i="0" noProof="0" dirty="0"/>
            <a:t>Learn from reality and iterate deliberately</a:t>
          </a:r>
        </a:p>
      </dgm:t>
    </dgm:pt>
    <dgm:pt modelId="{00559575-B638-4896-853E-A2DF99A5FCB1}" type="parTrans" cxnId="{50AAE9FA-E4AC-4736-B25C-68922A1DA1C8}">
      <dgm:prSet/>
      <dgm:spPr/>
      <dgm:t>
        <a:bodyPr/>
        <a:lstStyle/>
        <a:p>
          <a:endParaRPr lang="en-NL"/>
        </a:p>
      </dgm:t>
    </dgm:pt>
    <dgm:pt modelId="{3E5643E7-0C07-446A-B85E-03D21E3AD537}" type="sibTrans" cxnId="{50AAE9FA-E4AC-4736-B25C-68922A1DA1C8}">
      <dgm:prSet/>
      <dgm:spPr/>
      <dgm:t>
        <a:bodyPr/>
        <a:lstStyle/>
        <a:p>
          <a:endParaRPr lang="en-NL"/>
        </a:p>
      </dgm:t>
    </dgm:pt>
    <dgm:pt modelId="{46FAF6BC-9518-4B80-9609-BFE9D1DF2437}" type="pres">
      <dgm:prSet presAssocID="{4BB68B6B-B825-4CF0-910C-8E0502617ADB}" presName="Name0" presStyleCnt="0">
        <dgm:presLayoutVars>
          <dgm:dir/>
          <dgm:animLvl val="lvl"/>
          <dgm:resizeHandles val="exact"/>
        </dgm:presLayoutVars>
      </dgm:prSet>
      <dgm:spPr/>
    </dgm:pt>
    <dgm:pt modelId="{6B975169-AE85-4708-B46E-30975BBCC0A0}" type="pres">
      <dgm:prSet presAssocID="{7A4E8079-3258-4096-872F-BC843D25E619}" presName="boxAndChildren" presStyleCnt="0"/>
      <dgm:spPr/>
    </dgm:pt>
    <dgm:pt modelId="{2316AC15-9090-4359-A0F6-229E54197CAD}" type="pres">
      <dgm:prSet presAssocID="{7A4E8079-3258-4096-872F-BC843D25E619}" presName="parentTextBox" presStyleLbl="alignNode1" presStyleIdx="0" presStyleCnt="4"/>
      <dgm:spPr/>
    </dgm:pt>
    <dgm:pt modelId="{9C4CD1D2-5D01-41D8-8FCD-04D354E0831A}" type="pres">
      <dgm:prSet presAssocID="{7A4E8079-3258-4096-872F-BC843D25E619}" presName="descendantBox" presStyleLbl="bgAccFollowNode1" presStyleIdx="0" presStyleCnt="4"/>
      <dgm:spPr/>
    </dgm:pt>
    <dgm:pt modelId="{63E1C833-70F1-4F1B-B03C-CDD32D604D9B}" type="pres">
      <dgm:prSet presAssocID="{F4C5F070-0E16-4653-8250-14DC3460A3BB}" presName="sp" presStyleCnt="0"/>
      <dgm:spPr/>
    </dgm:pt>
    <dgm:pt modelId="{6C613A39-2AD5-4F9B-84F9-8221C959200F}" type="pres">
      <dgm:prSet presAssocID="{02B1C128-FD37-43D8-8DD6-2229391DE8EA}" presName="arrowAndChildren" presStyleCnt="0"/>
      <dgm:spPr/>
    </dgm:pt>
    <dgm:pt modelId="{BEAEF2D7-FCD6-42B6-83B6-914782170ABD}" type="pres">
      <dgm:prSet presAssocID="{02B1C128-FD37-43D8-8DD6-2229391DE8EA}" presName="parentTextArrow" presStyleLbl="node1" presStyleIdx="0" presStyleCnt="0"/>
      <dgm:spPr/>
    </dgm:pt>
    <dgm:pt modelId="{98973656-8AD3-49EA-8DBD-45909D4DC9E9}" type="pres">
      <dgm:prSet presAssocID="{02B1C128-FD37-43D8-8DD6-2229391DE8EA}" presName="arrow" presStyleLbl="alignNode1" presStyleIdx="1" presStyleCnt="4"/>
      <dgm:spPr/>
    </dgm:pt>
    <dgm:pt modelId="{ACF5BCED-DB31-45CE-9240-01F974B348FA}" type="pres">
      <dgm:prSet presAssocID="{02B1C128-FD37-43D8-8DD6-2229391DE8EA}" presName="descendantArrow" presStyleLbl="bgAccFollowNode1" presStyleIdx="1" presStyleCnt="4"/>
      <dgm:spPr/>
    </dgm:pt>
    <dgm:pt modelId="{3D136578-4E6D-4A29-A557-E0635E43ABEA}" type="pres">
      <dgm:prSet presAssocID="{218A5A90-5F15-48D7-9561-ECCFEC53108A}" presName="sp" presStyleCnt="0"/>
      <dgm:spPr/>
    </dgm:pt>
    <dgm:pt modelId="{29DAA550-6A3D-45E7-975F-C4178369DD0B}" type="pres">
      <dgm:prSet presAssocID="{61FEB590-6BFC-424A-A6AE-762E07BC8E59}" presName="arrowAndChildren" presStyleCnt="0"/>
      <dgm:spPr/>
    </dgm:pt>
    <dgm:pt modelId="{4DF5889B-F73E-4528-A7C0-30E0020FDEB0}" type="pres">
      <dgm:prSet presAssocID="{61FEB590-6BFC-424A-A6AE-762E07BC8E59}" presName="parentTextArrow" presStyleLbl="node1" presStyleIdx="0" presStyleCnt="0"/>
      <dgm:spPr/>
    </dgm:pt>
    <dgm:pt modelId="{36EF1FA7-CDC2-4474-955C-115A248DA53C}" type="pres">
      <dgm:prSet presAssocID="{61FEB590-6BFC-424A-A6AE-762E07BC8E59}" presName="arrow" presStyleLbl="alignNode1" presStyleIdx="2" presStyleCnt="4"/>
      <dgm:spPr/>
    </dgm:pt>
    <dgm:pt modelId="{C11E133F-5138-4C2C-8F8B-6939CEBC0FBD}" type="pres">
      <dgm:prSet presAssocID="{61FEB590-6BFC-424A-A6AE-762E07BC8E59}" presName="descendantArrow" presStyleLbl="bgAccFollowNode1" presStyleIdx="2" presStyleCnt="4"/>
      <dgm:spPr/>
    </dgm:pt>
    <dgm:pt modelId="{785A9CA8-C317-4377-B170-AF7CBE3D94FC}" type="pres">
      <dgm:prSet presAssocID="{BEEFBBC7-CFB0-4403-913C-10517461092C}" presName="sp" presStyleCnt="0"/>
      <dgm:spPr/>
    </dgm:pt>
    <dgm:pt modelId="{D75FF1C0-2DB8-4211-9081-D18199A41EA4}" type="pres">
      <dgm:prSet presAssocID="{C25BDE1D-792D-4A47-91C9-5B9D6E134F91}" presName="arrowAndChildren" presStyleCnt="0"/>
      <dgm:spPr/>
    </dgm:pt>
    <dgm:pt modelId="{A74AFFA7-8865-4070-9D26-503E12343396}" type="pres">
      <dgm:prSet presAssocID="{C25BDE1D-792D-4A47-91C9-5B9D6E134F91}" presName="parentTextArrow" presStyleLbl="node1" presStyleIdx="0" presStyleCnt="0"/>
      <dgm:spPr/>
    </dgm:pt>
    <dgm:pt modelId="{CCF1C59B-4FCB-4208-9543-B76C316EE5EB}" type="pres">
      <dgm:prSet presAssocID="{C25BDE1D-792D-4A47-91C9-5B9D6E134F91}" presName="arrow" presStyleLbl="alignNode1" presStyleIdx="3" presStyleCnt="4"/>
      <dgm:spPr/>
    </dgm:pt>
    <dgm:pt modelId="{04DEB600-AB99-4C5B-BEB4-6B791F6F008F}" type="pres">
      <dgm:prSet presAssocID="{C25BDE1D-792D-4A47-91C9-5B9D6E134F91}" presName="descendantArrow" presStyleLbl="bgAccFollowNode1" presStyleIdx="3" presStyleCnt="4"/>
      <dgm:spPr/>
    </dgm:pt>
  </dgm:ptLst>
  <dgm:cxnLst>
    <dgm:cxn modelId="{FA9D2423-4624-4AEB-A2E8-F90661FAB3CD}" type="presOf" srcId="{4BB68B6B-B825-4CF0-910C-8E0502617ADB}" destId="{46FAF6BC-9518-4B80-9609-BFE9D1DF2437}" srcOrd="0" destOrd="0" presId="urn:microsoft.com/office/officeart/2016/7/layout/VerticalDownArrowProcess"/>
    <dgm:cxn modelId="{59232235-DCB4-4A98-B8CE-5CF563BAC719}" srcId="{02B1C128-FD37-43D8-8DD6-2229391DE8EA}" destId="{C6CDB5A8-3328-40E9-9871-272981D62BFB}" srcOrd="0" destOrd="0" parTransId="{CFAADC0B-8D92-47A0-BFE5-624CB8ADA3F8}" sibTransId="{B014CBFE-BF33-4B73-A729-ABE61F00A17C}"/>
    <dgm:cxn modelId="{D28F2B65-3A29-4448-88EC-FAD63232FC5A}" type="presOf" srcId="{7A4E8079-3258-4096-872F-BC843D25E619}" destId="{2316AC15-9090-4359-A0F6-229E54197CAD}" srcOrd="0" destOrd="0" presId="urn:microsoft.com/office/officeart/2016/7/layout/VerticalDownArrowProcess"/>
    <dgm:cxn modelId="{A686894B-4C88-487B-8468-13F7EA14395C}" type="presOf" srcId="{27829433-ED92-46B3-95D9-7BA54438D44A}" destId="{C11E133F-5138-4C2C-8F8B-6939CEBC0FBD}" srcOrd="0" destOrd="0" presId="urn:microsoft.com/office/officeart/2016/7/layout/VerticalDownArrowProcess"/>
    <dgm:cxn modelId="{02FFF64F-FC5D-47D1-87F8-0E0BAE74F0A0}" type="presOf" srcId="{C25BDE1D-792D-4A47-91C9-5B9D6E134F91}" destId="{A74AFFA7-8865-4070-9D26-503E12343396}" srcOrd="0" destOrd="0" presId="urn:microsoft.com/office/officeart/2016/7/layout/VerticalDownArrowProcess"/>
    <dgm:cxn modelId="{3F0A0472-D8EF-4010-8DAC-955B6B47C903}" type="presOf" srcId="{C6CDB5A8-3328-40E9-9871-272981D62BFB}" destId="{ACF5BCED-DB31-45CE-9240-01F974B348FA}" srcOrd="0" destOrd="0" presId="urn:microsoft.com/office/officeart/2016/7/layout/VerticalDownArrowProcess"/>
    <dgm:cxn modelId="{D8F3E458-ACD7-4EBE-AC13-32E6A6700509}" srcId="{4BB68B6B-B825-4CF0-910C-8E0502617ADB}" destId="{02B1C128-FD37-43D8-8DD6-2229391DE8EA}" srcOrd="2" destOrd="0" parTransId="{037A69E5-3028-424F-A880-93F2493D0106}" sibTransId="{F4C5F070-0E16-4653-8250-14DC3460A3BB}"/>
    <dgm:cxn modelId="{FBEC2859-411D-45A2-9399-8A131FE3B3F3}" type="presOf" srcId="{9731CB16-A430-455D-8C51-BE8E6D81909E}" destId="{9C4CD1D2-5D01-41D8-8FCD-04D354E0831A}" srcOrd="0" destOrd="0" presId="urn:microsoft.com/office/officeart/2016/7/layout/VerticalDownArrowProcess"/>
    <dgm:cxn modelId="{0E1C987F-72AB-4342-8F8F-EAC9C04DCF68}" type="presOf" srcId="{C25BDE1D-792D-4A47-91C9-5B9D6E134F91}" destId="{CCF1C59B-4FCB-4208-9543-B76C316EE5EB}" srcOrd="1" destOrd="0" presId="urn:microsoft.com/office/officeart/2016/7/layout/VerticalDownArrowProcess"/>
    <dgm:cxn modelId="{5D983B84-6D2D-49F8-8798-C030BF50F164}" srcId="{4BB68B6B-B825-4CF0-910C-8E0502617ADB}" destId="{61FEB590-6BFC-424A-A6AE-762E07BC8E59}" srcOrd="1" destOrd="0" parTransId="{FF901A9F-27EA-41F2-8E4B-79EC731AEE1B}" sibTransId="{218A5A90-5F15-48D7-9561-ECCFEC53108A}"/>
    <dgm:cxn modelId="{6579A68E-1596-465A-BF06-5C006C98B71D}" srcId="{4BB68B6B-B825-4CF0-910C-8E0502617ADB}" destId="{C25BDE1D-792D-4A47-91C9-5B9D6E134F91}" srcOrd="0" destOrd="0" parTransId="{43EB8F52-84D7-4204-933D-0657DFBDEE30}" sibTransId="{BEEFBBC7-CFB0-4403-913C-10517461092C}"/>
    <dgm:cxn modelId="{21C691BE-2528-4320-8AB7-19F364676CD6}" srcId="{61FEB590-6BFC-424A-A6AE-762E07BC8E59}" destId="{27829433-ED92-46B3-95D9-7BA54438D44A}" srcOrd="0" destOrd="0" parTransId="{0350D34B-78F1-4BD5-996B-C9250E3B7AAF}" sibTransId="{33F57E10-F753-41EA-9BC4-0EA99AD14D5F}"/>
    <dgm:cxn modelId="{8511F6C9-E130-4806-B05B-4AA4142C5A61}" type="presOf" srcId="{D3D55B6D-CF5C-41D2-82D1-3DEFBA4B9732}" destId="{04DEB600-AB99-4C5B-BEB4-6B791F6F008F}" srcOrd="0" destOrd="0" presId="urn:microsoft.com/office/officeart/2016/7/layout/VerticalDownArrowProcess"/>
    <dgm:cxn modelId="{2192F2D2-379F-4061-89EA-1A5793E427E6}" srcId="{C25BDE1D-792D-4A47-91C9-5B9D6E134F91}" destId="{D3D55B6D-CF5C-41D2-82D1-3DEFBA4B9732}" srcOrd="0" destOrd="0" parTransId="{B0DA8C39-7E8F-4401-9F9B-6873A2E1313C}" sibTransId="{CD24F4DD-4D94-43F5-B8EC-4651151BA78B}"/>
    <dgm:cxn modelId="{CD8E5EDE-3651-4C59-A678-8C77D0D93C17}" type="presOf" srcId="{61FEB590-6BFC-424A-A6AE-762E07BC8E59}" destId="{36EF1FA7-CDC2-4474-955C-115A248DA53C}" srcOrd="1" destOrd="0" presId="urn:microsoft.com/office/officeart/2016/7/layout/VerticalDownArrowProcess"/>
    <dgm:cxn modelId="{CE161FE1-9168-4EBB-8722-69E2D599E48C}" type="presOf" srcId="{02B1C128-FD37-43D8-8DD6-2229391DE8EA}" destId="{BEAEF2D7-FCD6-42B6-83B6-914782170ABD}" srcOrd="0" destOrd="0" presId="urn:microsoft.com/office/officeart/2016/7/layout/VerticalDownArrowProcess"/>
    <dgm:cxn modelId="{246576E2-C1A2-4E74-82D4-21DD703D4A54}" type="presOf" srcId="{02B1C128-FD37-43D8-8DD6-2229391DE8EA}" destId="{98973656-8AD3-49EA-8DBD-45909D4DC9E9}" srcOrd="1" destOrd="0" presId="urn:microsoft.com/office/officeart/2016/7/layout/VerticalDownArrowProcess"/>
    <dgm:cxn modelId="{9EF7B9F5-D070-4A4F-875F-ED5E04B55390}" srcId="{4BB68B6B-B825-4CF0-910C-8E0502617ADB}" destId="{7A4E8079-3258-4096-872F-BC843D25E619}" srcOrd="3" destOrd="0" parTransId="{FF1E4ED3-33CA-4223-AB1A-E3DD8EE1A7AA}" sibTransId="{6ACF7BDB-2FF5-4E7F-B0B0-964AD8706F84}"/>
    <dgm:cxn modelId="{00B1A4F7-E17B-48CD-878D-0F0159DC36D0}" type="presOf" srcId="{61FEB590-6BFC-424A-A6AE-762E07BC8E59}" destId="{4DF5889B-F73E-4528-A7C0-30E0020FDEB0}" srcOrd="0" destOrd="0" presId="urn:microsoft.com/office/officeart/2016/7/layout/VerticalDownArrowProcess"/>
    <dgm:cxn modelId="{50AAE9FA-E4AC-4736-B25C-68922A1DA1C8}" srcId="{7A4E8079-3258-4096-872F-BC843D25E619}" destId="{9731CB16-A430-455D-8C51-BE8E6D81909E}" srcOrd="0" destOrd="0" parTransId="{00559575-B638-4896-853E-A2DF99A5FCB1}" sibTransId="{3E5643E7-0C07-446A-B85E-03D21E3AD537}"/>
    <dgm:cxn modelId="{F8B7AA2A-DCBE-487A-86CF-EAD73DC348A8}" type="presParOf" srcId="{46FAF6BC-9518-4B80-9609-BFE9D1DF2437}" destId="{6B975169-AE85-4708-B46E-30975BBCC0A0}" srcOrd="0" destOrd="0" presId="urn:microsoft.com/office/officeart/2016/7/layout/VerticalDownArrowProcess"/>
    <dgm:cxn modelId="{AFA092A5-A60A-4868-99C4-3A157B261936}" type="presParOf" srcId="{6B975169-AE85-4708-B46E-30975BBCC0A0}" destId="{2316AC15-9090-4359-A0F6-229E54197CAD}" srcOrd="0" destOrd="0" presId="urn:microsoft.com/office/officeart/2016/7/layout/VerticalDownArrowProcess"/>
    <dgm:cxn modelId="{93F52EDC-1D64-4507-BCD8-35F4C2BED0A3}" type="presParOf" srcId="{6B975169-AE85-4708-B46E-30975BBCC0A0}" destId="{9C4CD1D2-5D01-41D8-8FCD-04D354E0831A}" srcOrd="1" destOrd="0" presId="urn:microsoft.com/office/officeart/2016/7/layout/VerticalDownArrowProcess"/>
    <dgm:cxn modelId="{65A8906C-82C2-4848-AA14-B906F528927E}" type="presParOf" srcId="{46FAF6BC-9518-4B80-9609-BFE9D1DF2437}" destId="{63E1C833-70F1-4F1B-B03C-CDD32D604D9B}" srcOrd="1" destOrd="0" presId="urn:microsoft.com/office/officeart/2016/7/layout/VerticalDownArrowProcess"/>
    <dgm:cxn modelId="{C06522F0-DAAC-4F10-9123-0043363490F0}" type="presParOf" srcId="{46FAF6BC-9518-4B80-9609-BFE9D1DF2437}" destId="{6C613A39-2AD5-4F9B-84F9-8221C959200F}" srcOrd="2" destOrd="0" presId="urn:microsoft.com/office/officeart/2016/7/layout/VerticalDownArrowProcess"/>
    <dgm:cxn modelId="{39630F71-3C01-4E41-A1F0-549D1EBCB862}" type="presParOf" srcId="{6C613A39-2AD5-4F9B-84F9-8221C959200F}" destId="{BEAEF2D7-FCD6-42B6-83B6-914782170ABD}" srcOrd="0" destOrd="0" presId="urn:microsoft.com/office/officeart/2016/7/layout/VerticalDownArrowProcess"/>
    <dgm:cxn modelId="{7FB07E04-2661-4019-97E5-1B1CB0BE43D5}" type="presParOf" srcId="{6C613A39-2AD5-4F9B-84F9-8221C959200F}" destId="{98973656-8AD3-49EA-8DBD-45909D4DC9E9}" srcOrd="1" destOrd="0" presId="urn:microsoft.com/office/officeart/2016/7/layout/VerticalDownArrowProcess"/>
    <dgm:cxn modelId="{9FA474F3-8C82-42F6-BDAA-378938FF62C7}" type="presParOf" srcId="{6C613A39-2AD5-4F9B-84F9-8221C959200F}" destId="{ACF5BCED-DB31-45CE-9240-01F974B348FA}" srcOrd="2" destOrd="0" presId="urn:microsoft.com/office/officeart/2016/7/layout/VerticalDownArrowProcess"/>
    <dgm:cxn modelId="{5D9E8B16-6CC3-4515-8993-178900A0BF86}" type="presParOf" srcId="{46FAF6BC-9518-4B80-9609-BFE9D1DF2437}" destId="{3D136578-4E6D-4A29-A557-E0635E43ABEA}" srcOrd="3" destOrd="0" presId="urn:microsoft.com/office/officeart/2016/7/layout/VerticalDownArrowProcess"/>
    <dgm:cxn modelId="{7D6A6AA6-C906-4E9C-875E-D09B6C7ECB17}" type="presParOf" srcId="{46FAF6BC-9518-4B80-9609-BFE9D1DF2437}" destId="{29DAA550-6A3D-45E7-975F-C4178369DD0B}" srcOrd="4" destOrd="0" presId="urn:microsoft.com/office/officeart/2016/7/layout/VerticalDownArrowProcess"/>
    <dgm:cxn modelId="{08A4BA90-4049-48C8-8DCA-9CF19F09D8F8}" type="presParOf" srcId="{29DAA550-6A3D-45E7-975F-C4178369DD0B}" destId="{4DF5889B-F73E-4528-A7C0-30E0020FDEB0}" srcOrd="0" destOrd="0" presId="urn:microsoft.com/office/officeart/2016/7/layout/VerticalDownArrowProcess"/>
    <dgm:cxn modelId="{F8CA6772-CF6D-4F78-A915-F60CCDA8754B}" type="presParOf" srcId="{29DAA550-6A3D-45E7-975F-C4178369DD0B}" destId="{36EF1FA7-CDC2-4474-955C-115A248DA53C}" srcOrd="1" destOrd="0" presId="urn:microsoft.com/office/officeart/2016/7/layout/VerticalDownArrowProcess"/>
    <dgm:cxn modelId="{529C30C8-2892-4DF6-A857-18519E2288FF}" type="presParOf" srcId="{29DAA550-6A3D-45E7-975F-C4178369DD0B}" destId="{C11E133F-5138-4C2C-8F8B-6939CEBC0FBD}" srcOrd="2" destOrd="0" presId="urn:microsoft.com/office/officeart/2016/7/layout/VerticalDownArrowProcess"/>
    <dgm:cxn modelId="{6C365D21-BBCE-4159-9495-B0886C2BC977}" type="presParOf" srcId="{46FAF6BC-9518-4B80-9609-BFE9D1DF2437}" destId="{785A9CA8-C317-4377-B170-AF7CBE3D94FC}" srcOrd="5" destOrd="0" presId="urn:microsoft.com/office/officeart/2016/7/layout/VerticalDownArrowProcess"/>
    <dgm:cxn modelId="{2C3FA1D9-695F-407C-99B7-F7A51C35FCCE}" type="presParOf" srcId="{46FAF6BC-9518-4B80-9609-BFE9D1DF2437}" destId="{D75FF1C0-2DB8-4211-9081-D18199A41EA4}" srcOrd="6" destOrd="0" presId="urn:microsoft.com/office/officeart/2016/7/layout/VerticalDownArrowProcess"/>
    <dgm:cxn modelId="{F2710696-E74A-4AE2-973C-FDBCD7E4EA4A}" type="presParOf" srcId="{D75FF1C0-2DB8-4211-9081-D18199A41EA4}" destId="{A74AFFA7-8865-4070-9D26-503E12343396}" srcOrd="0" destOrd="0" presId="urn:microsoft.com/office/officeart/2016/7/layout/VerticalDownArrowProcess"/>
    <dgm:cxn modelId="{0E5E6A3F-A1D8-476E-A5FE-A83E03B0D6ED}" type="presParOf" srcId="{D75FF1C0-2DB8-4211-9081-D18199A41EA4}" destId="{CCF1C59B-4FCB-4208-9543-B76C316EE5EB}" srcOrd="1" destOrd="0" presId="urn:microsoft.com/office/officeart/2016/7/layout/VerticalDownArrowProcess"/>
    <dgm:cxn modelId="{23378B35-C55A-4231-9F15-74F31C66C18F}" type="presParOf" srcId="{D75FF1C0-2DB8-4211-9081-D18199A41EA4}" destId="{04DEB600-AB99-4C5B-BEB4-6B791F6F008F}" srcOrd="2" destOrd="0" presId="urn:microsoft.com/office/officeart/2016/7/layout/VerticalDown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9B95261-3B6F-4F53-8AEE-459FC50B077E}" type="doc">
      <dgm:prSet loTypeId="urn:microsoft.com/office/officeart/2016/7/layout/ChevronBlockProcess" loCatId="list" qsTypeId="urn:microsoft.com/office/officeart/2005/8/quickstyle/simple1" qsCatId="simple" csTypeId="urn:microsoft.com/office/officeart/2005/8/colors/colorful2" csCatId="colorful" phldr="1"/>
      <dgm:spPr/>
      <dgm:t>
        <a:bodyPr/>
        <a:lstStyle/>
        <a:p>
          <a:endParaRPr/>
        </a:p>
      </dgm:t>
    </dgm:pt>
    <dgm:pt modelId="{94CCE232-96F8-405F-AE63-FBC3A5E16F59}">
      <dgm:prSet phldrT="[Text]"/>
      <dgm:spPr/>
      <dgm:t>
        <a:bodyPr/>
        <a:lstStyle/>
        <a:p>
          <a:r>
            <a:rPr lang="en-US" noProof="0" dirty="0"/>
            <a:t>Problem Discovery</a:t>
          </a:r>
        </a:p>
      </dgm:t>
    </dgm:pt>
    <dgm:pt modelId="{BD558712-7D4D-43B8-8C1D-2C9A6FA672DC}" type="parTrans" cxnId="{72F1B970-9424-44D2-BF85-3AAB6686E7D3}">
      <dgm:prSet/>
      <dgm:spPr/>
      <dgm:t>
        <a:bodyPr/>
        <a:lstStyle/>
        <a:p>
          <a:endParaRPr/>
        </a:p>
      </dgm:t>
    </dgm:pt>
    <dgm:pt modelId="{AE82515F-7034-44A1-97A2-350739B0DAB5}" type="sibTrans" cxnId="{72F1B970-9424-44D2-BF85-3AAB6686E7D3}">
      <dgm:prSet/>
      <dgm:spPr/>
      <dgm:t>
        <a:bodyPr/>
        <a:lstStyle/>
        <a:p>
          <a:endParaRPr/>
        </a:p>
      </dgm:t>
    </dgm:pt>
    <dgm:pt modelId="{92012B6D-601C-479B-9945-25619251D735}">
      <dgm:prSet/>
      <dgm:spPr/>
      <dgm:t>
        <a:bodyPr/>
        <a:lstStyle/>
        <a:p>
          <a:r>
            <a:rPr lang="en-US" noProof="0" dirty="0"/>
            <a:t>Clarify the problem and what success looks like</a:t>
          </a:r>
        </a:p>
      </dgm:t>
    </dgm:pt>
    <dgm:pt modelId="{223C957A-7062-457F-8493-205460D30B81}" type="parTrans" cxnId="{A9C56CAE-1B7A-4BE8-B5A1-9324B001E317}">
      <dgm:prSet/>
      <dgm:spPr/>
      <dgm:t>
        <a:bodyPr/>
        <a:lstStyle/>
        <a:p>
          <a:endParaRPr lang="en-NL"/>
        </a:p>
      </dgm:t>
    </dgm:pt>
    <dgm:pt modelId="{28041AD8-3B63-4241-A49D-ABD68FE89474}" type="sibTrans" cxnId="{A9C56CAE-1B7A-4BE8-B5A1-9324B001E317}">
      <dgm:prSet/>
      <dgm:spPr/>
      <dgm:t>
        <a:bodyPr/>
        <a:lstStyle/>
        <a:p>
          <a:endParaRPr lang="en-NL"/>
        </a:p>
      </dgm:t>
    </dgm:pt>
    <dgm:pt modelId="{CA1C3A15-40D0-4B3E-801A-61C3B854DB1A}">
      <dgm:prSet/>
      <dgm:spPr/>
      <dgm:t>
        <a:bodyPr/>
        <a:lstStyle/>
        <a:p>
          <a:r>
            <a:rPr lang="en-US" noProof="0" dirty="0"/>
            <a:t>Solution Design</a:t>
          </a:r>
        </a:p>
      </dgm:t>
    </dgm:pt>
    <dgm:pt modelId="{A95ABB73-97DD-450A-9FE7-1D5E36757E47}" type="parTrans" cxnId="{FD47A2D0-998F-4151-96AB-AC0F5971BCE8}">
      <dgm:prSet/>
      <dgm:spPr/>
      <dgm:t>
        <a:bodyPr/>
        <a:lstStyle/>
        <a:p>
          <a:endParaRPr lang="en-NL"/>
        </a:p>
      </dgm:t>
    </dgm:pt>
    <dgm:pt modelId="{B6EDB077-A875-4AB7-BD8A-502F85C2E635}" type="sibTrans" cxnId="{FD47A2D0-998F-4151-96AB-AC0F5971BCE8}">
      <dgm:prSet/>
      <dgm:spPr/>
      <dgm:t>
        <a:bodyPr/>
        <a:lstStyle/>
        <a:p>
          <a:endParaRPr lang="en-NL"/>
        </a:p>
      </dgm:t>
    </dgm:pt>
    <dgm:pt modelId="{332DC4AD-88D7-41C1-9689-15B0E70B5A63}">
      <dgm:prSet/>
      <dgm:spPr/>
      <dgm:t>
        <a:bodyPr/>
        <a:lstStyle/>
        <a:p>
          <a:r>
            <a:rPr lang="en-US" noProof="0" dirty="0"/>
            <a:t>Choose an approach that fits users and constraints</a:t>
          </a:r>
        </a:p>
      </dgm:t>
    </dgm:pt>
    <dgm:pt modelId="{CB12EBA5-C7C8-4AE6-B7DA-7B59342C8E55}" type="parTrans" cxnId="{4775DA00-0966-4C0F-906F-D8FC28158950}">
      <dgm:prSet/>
      <dgm:spPr/>
      <dgm:t>
        <a:bodyPr/>
        <a:lstStyle/>
        <a:p>
          <a:endParaRPr lang="en-NL"/>
        </a:p>
      </dgm:t>
    </dgm:pt>
    <dgm:pt modelId="{A38275AB-8379-4144-8A62-E0074B49DA81}" type="sibTrans" cxnId="{4775DA00-0966-4C0F-906F-D8FC28158950}">
      <dgm:prSet/>
      <dgm:spPr/>
      <dgm:t>
        <a:bodyPr/>
        <a:lstStyle/>
        <a:p>
          <a:endParaRPr lang="en-NL"/>
        </a:p>
      </dgm:t>
    </dgm:pt>
    <dgm:pt modelId="{1BDBBB02-FCF3-4A5C-A05A-3267932BCFA8}">
      <dgm:prSet/>
      <dgm:spPr/>
      <dgm:t>
        <a:bodyPr/>
        <a:lstStyle/>
        <a:p>
          <a:r>
            <a:rPr lang="en-US" noProof="0" dirty="0"/>
            <a:t>Incremental Build</a:t>
          </a:r>
        </a:p>
      </dgm:t>
    </dgm:pt>
    <dgm:pt modelId="{01A66D99-3FB2-4707-B493-03B6AD8C0F32}" type="parTrans" cxnId="{AD0DB67D-D040-46F3-82F6-38F812D24A64}">
      <dgm:prSet/>
      <dgm:spPr/>
      <dgm:t>
        <a:bodyPr/>
        <a:lstStyle/>
        <a:p>
          <a:endParaRPr lang="en-NL"/>
        </a:p>
      </dgm:t>
    </dgm:pt>
    <dgm:pt modelId="{BC1695B9-AD10-42FA-A356-130C8E34960C}" type="sibTrans" cxnId="{AD0DB67D-D040-46F3-82F6-38F812D24A64}">
      <dgm:prSet/>
      <dgm:spPr/>
      <dgm:t>
        <a:bodyPr/>
        <a:lstStyle/>
        <a:p>
          <a:endParaRPr lang="en-NL"/>
        </a:p>
      </dgm:t>
    </dgm:pt>
    <dgm:pt modelId="{9F21BF15-4F9F-43ED-90BE-75D3CE041B3F}">
      <dgm:prSet/>
      <dgm:spPr/>
      <dgm:t>
        <a:bodyPr/>
        <a:lstStyle/>
        <a:p>
          <a:r>
            <a:rPr lang="en-US" noProof="0" dirty="0"/>
            <a:t>Deliver working software in small, safe increments</a:t>
          </a:r>
        </a:p>
      </dgm:t>
    </dgm:pt>
    <dgm:pt modelId="{060D7C43-0AF3-460A-9A24-985BA3C22F80}" type="parTrans" cxnId="{68C5197F-89EE-4F70-BF4D-323254A0E228}">
      <dgm:prSet/>
      <dgm:spPr/>
      <dgm:t>
        <a:bodyPr/>
        <a:lstStyle/>
        <a:p>
          <a:endParaRPr lang="en-NL"/>
        </a:p>
      </dgm:t>
    </dgm:pt>
    <dgm:pt modelId="{74DF1EAA-A0B1-46B3-93A2-A06E951849F9}" type="sibTrans" cxnId="{68C5197F-89EE-4F70-BF4D-323254A0E228}">
      <dgm:prSet/>
      <dgm:spPr/>
      <dgm:t>
        <a:bodyPr/>
        <a:lstStyle/>
        <a:p>
          <a:endParaRPr lang="en-NL"/>
        </a:p>
      </dgm:t>
    </dgm:pt>
    <dgm:pt modelId="{78E0F0A8-12B7-41B9-A4D0-E9356D1C010A}">
      <dgm:prSet/>
      <dgm:spPr/>
      <dgm:t>
        <a:bodyPr/>
        <a:lstStyle/>
        <a:p>
          <a:r>
            <a:rPr lang="en-US" noProof="0" dirty="0"/>
            <a:t>Continuous Improvement</a:t>
          </a:r>
        </a:p>
      </dgm:t>
    </dgm:pt>
    <dgm:pt modelId="{70EF3165-E653-4914-BECC-AE4CD6501274}" type="parTrans" cxnId="{179538F7-2F4D-4973-97DB-2BA68E7CFE43}">
      <dgm:prSet/>
      <dgm:spPr/>
      <dgm:t>
        <a:bodyPr/>
        <a:lstStyle/>
        <a:p>
          <a:endParaRPr lang="en-NL"/>
        </a:p>
      </dgm:t>
    </dgm:pt>
    <dgm:pt modelId="{F75425C9-EF19-457A-8762-3221D7242C20}" type="sibTrans" cxnId="{179538F7-2F4D-4973-97DB-2BA68E7CFE43}">
      <dgm:prSet/>
      <dgm:spPr/>
      <dgm:t>
        <a:bodyPr/>
        <a:lstStyle/>
        <a:p>
          <a:endParaRPr lang="en-NL"/>
        </a:p>
      </dgm:t>
    </dgm:pt>
    <dgm:pt modelId="{F35CAE26-A011-4978-94F1-E0C85E61312C}">
      <dgm:prSet/>
      <dgm:spPr/>
      <dgm:t>
        <a:bodyPr/>
        <a:lstStyle/>
        <a:p>
          <a:r>
            <a:rPr lang="en-US" noProof="0" dirty="0"/>
            <a:t>Learn from reality and iterate deliberately</a:t>
          </a:r>
        </a:p>
      </dgm:t>
    </dgm:pt>
    <dgm:pt modelId="{F54AED9D-66D0-4931-AC50-A010A2B3CBC1}" type="parTrans" cxnId="{9D45606F-9192-4A0A-ADDF-B33E3BC91571}">
      <dgm:prSet/>
      <dgm:spPr/>
      <dgm:t>
        <a:bodyPr/>
        <a:lstStyle/>
        <a:p>
          <a:endParaRPr lang="en-NL"/>
        </a:p>
      </dgm:t>
    </dgm:pt>
    <dgm:pt modelId="{F41C0EE8-3C44-4D37-8282-AAD7F6E45061}" type="sibTrans" cxnId="{9D45606F-9192-4A0A-ADDF-B33E3BC91571}">
      <dgm:prSet/>
      <dgm:spPr/>
      <dgm:t>
        <a:bodyPr/>
        <a:lstStyle/>
        <a:p>
          <a:endParaRPr lang="en-NL"/>
        </a:p>
      </dgm:t>
    </dgm:pt>
    <dgm:pt modelId="{B91BE323-58E0-4BB5-97A8-CD1A4377EFD8}" type="pres">
      <dgm:prSet presAssocID="{99B95261-3B6F-4F53-8AEE-459FC50B077E}" presName="Name0" presStyleCnt="0">
        <dgm:presLayoutVars>
          <dgm:dir/>
          <dgm:animLvl val="lvl"/>
          <dgm:resizeHandles val="exact"/>
        </dgm:presLayoutVars>
      </dgm:prSet>
      <dgm:spPr/>
    </dgm:pt>
    <dgm:pt modelId="{00B9729E-A3D7-4AAC-8DB7-E1D4A1CB5B19}" type="pres">
      <dgm:prSet presAssocID="{94CCE232-96F8-405F-AE63-FBC3A5E16F59}" presName="composite" presStyleCnt="0"/>
      <dgm:spPr/>
    </dgm:pt>
    <dgm:pt modelId="{105E7FBA-D423-4E12-AAFD-09C516D59D77}" type="pres">
      <dgm:prSet presAssocID="{94CCE232-96F8-405F-AE63-FBC3A5E16F59}" presName="parTx" presStyleLbl="alignNode1" presStyleIdx="0" presStyleCnt="4">
        <dgm:presLayoutVars>
          <dgm:chMax val="0"/>
          <dgm:chPref val="0"/>
        </dgm:presLayoutVars>
      </dgm:prSet>
      <dgm:spPr/>
    </dgm:pt>
    <dgm:pt modelId="{23423BCA-5DE2-4055-A0EB-6884F162A5EF}" type="pres">
      <dgm:prSet presAssocID="{94CCE232-96F8-405F-AE63-FBC3A5E16F59}" presName="desTx" presStyleLbl="alignAccFollowNode1" presStyleIdx="0" presStyleCnt="4">
        <dgm:presLayoutVars/>
      </dgm:prSet>
      <dgm:spPr/>
    </dgm:pt>
    <dgm:pt modelId="{B5FD1D5A-8FCB-4CF4-B737-0AAC75F3F275}" type="pres">
      <dgm:prSet presAssocID="{AE82515F-7034-44A1-97A2-350739B0DAB5}" presName="space" presStyleCnt="0"/>
      <dgm:spPr/>
    </dgm:pt>
    <dgm:pt modelId="{A20FF9AB-24DC-4847-B85C-7E5395CE000C}" type="pres">
      <dgm:prSet presAssocID="{CA1C3A15-40D0-4B3E-801A-61C3B854DB1A}" presName="composite" presStyleCnt="0"/>
      <dgm:spPr/>
    </dgm:pt>
    <dgm:pt modelId="{3DEC640E-11D6-449B-863C-AAD90DD6FE9F}" type="pres">
      <dgm:prSet presAssocID="{CA1C3A15-40D0-4B3E-801A-61C3B854DB1A}" presName="parTx" presStyleLbl="alignNode1" presStyleIdx="1" presStyleCnt="4">
        <dgm:presLayoutVars>
          <dgm:chMax val="0"/>
          <dgm:chPref val="0"/>
        </dgm:presLayoutVars>
      </dgm:prSet>
      <dgm:spPr/>
    </dgm:pt>
    <dgm:pt modelId="{44927753-6AF2-47CA-924D-BD05DA85CFFB}" type="pres">
      <dgm:prSet presAssocID="{CA1C3A15-40D0-4B3E-801A-61C3B854DB1A}" presName="desTx" presStyleLbl="alignAccFollowNode1" presStyleIdx="1" presStyleCnt="4">
        <dgm:presLayoutVars/>
      </dgm:prSet>
      <dgm:spPr/>
    </dgm:pt>
    <dgm:pt modelId="{8BF0B715-8858-426A-857D-584536A2D854}" type="pres">
      <dgm:prSet presAssocID="{B6EDB077-A875-4AB7-BD8A-502F85C2E635}" presName="space" presStyleCnt="0"/>
      <dgm:spPr/>
    </dgm:pt>
    <dgm:pt modelId="{F2421C1D-C35E-4EF0-8EBA-BB033D32BC1F}" type="pres">
      <dgm:prSet presAssocID="{1BDBBB02-FCF3-4A5C-A05A-3267932BCFA8}" presName="composite" presStyleCnt="0"/>
      <dgm:spPr/>
    </dgm:pt>
    <dgm:pt modelId="{31839D85-347A-4957-9696-D762868CCB6B}" type="pres">
      <dgm:prSet presAssocID="{1BDBBB02-FCF3-4A5C-A05A-3267932BCFA8}" presName="parTx" presStyleLbl="alignNode1" presStyleIdx="2" presStyleCnt="4">
        <dgm:presLayoutVars>
          <dgm:chMax val="0"/>
          <dgm:chPref val="0"/>
        </dgm:presLayoutVars>
      </dgm:prSet>
      <dgm:spPr/>
    </dgm:pt>
    <dgm:pt modelId="{92B4F4C2-8604-485E-B151-799C6C3E6122}" type="pres">
      <dgm:prSet presAssocID="{1BDBBB02-FCF3-4A5C-A05A-3267932BCFA8}" presName="desTx" presStyleLbl="alignAccFollowNode1" presStyleIdx="2" presStyleCnt="4">
        <dgm:presLayoutVars/>
      </dgm:prSet>
      <dgm:spPr/>
    </dgm:pt>
    <dgm:pt modelId="{2F3506ED-C722-46B7-AB59-52FDDA7EFDB0}" type="pres">
      <dgm:prSet presAssocID="{BC1695B9-AD10-42FA-A356-130C8E34960C}" presName="space" presStyleCnt="0"/>
      <dgm:spPr/>
    </dgm:pt>
    <dgm:pt modelId="{7C26A5BE-03C0-403B-A7B4-24DF552D8066}" type="pres">
      <dgm:prSet presAssocID="{78E0F0A8-12B7-41B9-A4D0-E9356D1C010A}" presName="composite" presStyleCnt="0"/>
      <dgm:spPr/>
    </dgm:pt>
    <dgm:pt modelId="{59744DC4-C450-406D-9C11-35685627836F}" type="pres">
      <dgm:prSet presAssocID="{78E0F0A8-12B7-41B9-A4D0-E9356D1C010A}" presName="parTx" presStyleLbl="alignNode1" presStyleIdx="3" presStyleCnt="4">
        <dgm:presLayoutVars>
          <dgm:chMax val="0"/>
          <dgm:chPref val="0"/>
        </dgm:presLayoutVars>
      </dgm:prSet>
      <dgm:spPr/>
    </dgm:pt>
    <dgm:pt modelId="{5017D9F5-B108-4806-8573-C9CDF273E7DD}" type="pres">
      <dgm:prSet presAssocID="{78E0F0A8-12B7-41B9-A4D0-E9356D1C010A}" presName="desTx" presStyleLbl="alignAccFollowNode1" presStyleIdx="3" presStyleCnt="4">
        <dgm:presLayoutVars/>
      </dgm:prSet>
      <dgm:spPr/>
    </dgm:pt>
  </dgm:ptLst>
  <dgm:cxnLst>
    <dgm:cxn modelId="{4775DA00-0966-4C0F-906F-D8FC28158950}" srcId="{CA1C3A15-40D0-4B3E-801A-61C3B854DB1A}" destId="{332DC4AD-88D7-41C1-9689-15B0E70B5A63}" srcOrd="0" destOrd="0" parTransId="{CB12EBA5-C7C8-4AE6-B7DA-7B59342C8E55}" sibTransId="{A38275AB-8379-4144-8A62-E0074B49DA81}"/>
    <dgm:cxn modelId="{D84A720B-C4B5-48DA-8E91-48D509963471}" type="presOf" srcId="{CA1C3A15-40D0-4B3E-801A-61C3B854DB1A}" destId="{3DEC640E-11D6-449B-863C-AAD90DD6FE9F}" srcOrd="0" destOrd="0" presId="urn:microsoft.com/office/officeart/2016/7/layout/ChevronBlockProcess"/>
    <dgm:cxn modelId="{5349491A-EDFC-4829-8FD2-BDC2373B7FA5}" type="presOf" srcId="{332DC4AD-88D7-41C1-9689-15B0E70B5A63}" destId="{44927753-6AF2-47CA-924D-BD05DA85CFFB}" srcOrd="0" destOrd="0" presId="urn:microsoft.com/office/officeart/2016/7/layout/ChevronBlockProcess"/>
    <dgm:cxn modelId="{A6613B20-8015-41D2-9C59-26E8214B9577}" type="presOf" srcId="{92012B6D-601C-479B-9945-25619251D735}" destId="{23423BCA-5DE2-4055-A0EB-6884F162A5EF}" srcOrd="0" destOrd="0" presId="urn:microsoft.com/office/officeart/2016/7/layout/ChevronBlockProcess"/>
    <dgm:cxn modelId="{8A91316F-B7D9-41A4-A539-F3F856044E93}" type="presOf" srcId="{1BDBBB02-FCF3-4A5C-A05A-3267932BCFA8}" destId="{31839D85-347A-4957-9696-D762868CCB6B}" srcOrd="0" destOrd="0" presId="urn:microsoft.com/office/officeart/2016/7/layout/ChevronBlockProcess"/>
    <dgm:cxn modelId="{9D45606F-9192-4A0A-ADDF-B33E3BC91571}" srcId="{78E0F0A8-12B7-41B9-A4D0-E9356D1C010A}" destId="{F35CAE26-A011-4978-94F1-E0C85E61312C}" srcOrd="0" destOrd="0" parTransId="{F54AED9D-66D0-4931-AC50-A010A2B3CBC1}" sibTransId="{F41C0EE8-3C44-4D37-8282-AAD7F6E45061}"/>
    <dgm:cxn modelId="{72F1B970-9424-44D2-BF85-3AAB6686E7D3}" srcId="{99B95261-3B6F-4F53-8AEE-459FC50B077E}" destId="{94CCE232-96F8-405F-AE63-FBC3A5E16F59}" srcOrd="0" destOrd="0" parTransId="{BD558712-7D4D-43B8-8C1D-2C9A6FA672DC}" sibTransId="{AE82515F-7034-44A1-97A2-350739B0DAB5}"/>
    <dgm:cxn modelId="{1BC53B73-88F7-448B-A102-C0438634F208}" type="presOf" srcId="{99B95261-3B6F-4F53-8AEE-459FC50B077E}" destId="{B91BE323-58E0-4BB5-97A8-CD1A4377EFD8}" srcOrd="0" destOrd="0" presId="urn:microsoft.com/office/officeart/2016/7/layout/ChevronBlockProcess"/>
    <dgm:cxn modelId="{AD0DB67D-D040-46F3-82F6-38F812D24A64}" srcId="{99B95261-3B6F-4F53-8AEE-459FC50B077E}" destId="{1BDBBB02-FCF3-4A5C-A05A-3267932BCFA8}" srcOrd="2" destOrd="0" parTransId="{01A66D99-3FB2-4707-B493-03B6AD8C0F32}" sibTransId="{BC1695B9-AD10-42FA-A356-130C8E34960C}"/>
    <dgm:cxn modelId="{68C5197F-89EE-4F70-BF4D-323254A0E228}" srcId="{1BDBBB02-FCF3-4A5C-A05A-3267932BCFA8}" destId="{9F21BF15-4F9F-43ED-90BE-75D3CE041B3F}" srcOrd="0" destOrd="0" parTransId="{060D7C43-0AF3-460A-9A24-985BA3C22F80}" sibTransId="{74DF1EAA-A0B1-46B3-93A2-A06E951849F9}"/>
    <dgm:cxn modelId="{DFFBD57F-6656-40C2-BCA1-428216EDDC8B}" type="presOf" srcId="{9F21BF15-4F9F-43ED-90BE-75D3CE041B3F}" destId="{92B4F4C2-8604-485E-B151-799C6C3E6122}" srcOrd="0" destOrd="0" presId="urn:microsoft.com/office/officeart/2016/7/layout/ChevronBlockProcess"/>
    <dgm:cxn modelId="{426138AD-48E1-40C6-8D10-C2B9986667CA}" type="presOf" srcId="{94CCE232-96F8-405F-AE63-FBC3A5E16F59}" destId="{105E7FBA-D423-4E12-AAFD-09C516D59D77}" srcOrd="0" destOrd="0" presId="urn:microsoft.com/office/officeart/2016/7/layout/ChevronBlockProcess"/>
    <dgm:cxn modelId="{A9C56CAE-1B7A-4BE8-B5A1-9324B001E317}" srcId="{94CCE232-96F8-405F-AE63-FBC3A5E16F59}" destId="{92012B6D-601C-479B-9945-25619251D735}" srcOrd="0" destOrd="0" parTransId="{223C957A-7062-457F-8493-205460D30B81}" sibTransId="{28041AD8-3B63-4241-A49D-ABD68FE89474}"/>
    <dgm:cxn modelId="{7ECD32C6-550B-4A5E-A39A-6C95743197E3}" type="presOf" srcId="{F35CAE26-A011-4978-94F1-E0C85E61312C}" destId="{5017D9F5-B108-4806-8573-C9CDF273E7DD}" srcOrd="0" destOrd="0" presId="urn:microsoft.com/office/officeart/2016/7/layout/ChevronBlockProcess"/>
    <dgm:cxn modelId="{FD47A2D0-998F-4151-96AB-AC0F5971BCE8}" srcId="{99B95261-3B6F-4F53-8AEE-459FC50B077E}" destId="{CA1C3A15-40D0-4B3E-801A-61C3B854DB1A}" srcOrd="1" destOrd="0" parTransId="{A95ABB73-97DD-450A-9FE7-1D5E36757E47}" sibTransId="{B6EDB077-A875-4AB7-BD8A-502F85C2E635}"/>
    <dgm:cxn modelId="{C5EFF9DB-3D61-42FE-BC4C-34F397217B26}" type="presOf" srcId="{78E0F0A8-12B7-41B9-A4D0-E9356D1C010A}" destId="{59744DC4-C450-406D-9C11-35685627836F}" srcOrd="0" destOrd="0" presId="urn:microsoft.com/office/officeart/2016/7/layout/ChevronBlockProcess"/>
    <dgm:cxn modelId="{179538F7-2F4D-4973-97DB-2BA68E7CFE43}" srcId="{99B95261-3B6F-4F53-8AEE-459FC50B077E}" destId="{78E0F0A8-12B7-41B9-A4D0-E9356D1C010A}" srcOrd="3" destOrd="0" parTransId="{70EF3165-E653-4914-BECC-AE4CD6501274}" sibTransId="{F75425C9-EF19-457A-8762-3221D7242C20}"/>
    <dgm:cxn modelId="{AC1763DC-3D3D-4F6B-A11B-64B5962B5A88}" type="presParOf" srcId="{B91BE323-58E0-4BB5-97A8-CD1A4377EFD8}" destId="{00B9729E-A3D7-4AAC-8DB7-E1D4A1CB5B19}" srcOrd="0" destOrd="0" presId="urn:microsoft.com/office/officeart/2016/7/layout/ChevronBlockProcess"/>
    <dgm:cxn modelId="{C69A51E3-0507-4E1C-91CF-67604E2E970F}" type="presParOf" srcId="{00B9729E-A3D7-4AAC-8DB7-E1D4A1CB5B19}" destId="{105E7FBA-D423-4E12-AAFD-09C516D59D77}" srcOrd="0" destOrd="0" presId="urn:microsoft.com/office/officeart/2016/7/layout/ChevronBlockProcess"/>
    <dgm:cxn modelId="{CE4C2CC6-3AF7-4ACF-8DCD-BE004F6DEE17}" type="presParOf" srcId="{00B9729E-A3D7-4AAC-8DB7-E1D4A1CB5B19}" destId="{23423BCA-5DE2-4055-A0EB-6884F162A5EF}" srcOrd="1" destOrd="0" presId="urn:microsoft.com/office/officeart/2016/7/layout/ChevronBlockProcess"/>
    <dgm:cxn modelId="{82A4D99E-9B41-4B0B-B8A3-ED8427E2427F}" type="presParOf" srcId="{B91BE323-58E0-4BB5-97A8-CD1A4377EFD8}" destId="{B5FD1D5A-8FCB-4CF4-B737-0AAC75F3F275}" srcOrd="1" destOrd="0" presId="urn:microsoft.com/office/officeart/2016/7/layout/ChevronBlockProcess"/>
    <dgm:cxn modelId="{5E518B0E-BA0F-4BFD-BEFF-F2CC34FA36E9}" type="presParOf" srcId="{B91BE323-58E0-4BB5-97A8-CD1A4377EFD8}" destId="{A20FF9AB-24DC-4847-B85C-7E5395CE000C}" srcOrd="2" destOrd="0" presId="urn:microsoft.com/office/officeart/2016/7/layout/ChevronBlockProcess"/>
    <dgm:cxn modelId="{52F7AA5D-337C-4CA4-B37B-6606D71D7263}" type="presParOf" srcId="{A20FF9AB-24DC-4847-B85C-7E5395CE000C}" destId="{3DEC640E-11D6-449B-863C-AAD90DD6FE9F}" srcOrd="0" destOrd="0" presId="urn:microsoft.com/office/officeart/2016/7/layout/ChevronBlockProcess"/>
    <dgm:cxn modelId="{4213D301-F86C-4232-A3D8-102A046995DB}" type="presParOf" srcId="{A20FF9AB-24DC-4847-B85C-7E5395CE000C}" destId="{44927753-6AF2-47CA-924D-BD05DA85CFFB}" srcOrd="1" destOrd="0" presId="urn:microsoft.com/office/officeart/2016/7/layout/ChevronBlockProcess"/>
    <dgm:cxn modelId="{70BCC4AC-70AF-4ACA-8E6B-8BFC6EEE25DC}" type="presParOf" srcId="{B91BE323-58E0-4BB5-97A8-CD1A4377EFD8}" destId="{8BF0B715-8858-426A-857D-584536A2D854}" srcOrd="3" destOrd="0" presId="urn:microsoft.com/office/officeart/2016/7/layout/ChevronBlockProcess"/>
    <dgm:cxn modelId="{8AC61A0D-13C3-49E5-836C-5AE3C2F2B889}" type="presParOf" srcId="{B91BE323-58E0-4BB5-97A8-CD1A4377EFD8}" destId="{F2421C1D-C35E-4EF0-8EBA-BB033D32BC1F}" srcOrd="4" destOrd="0" presId="urn:microsoft.com/office/officeart/2016/7/layout/ChevronBlockProcess"/>
    <dgm:cxn modelId="{2F660494-01C4-4F05-89BE-303A209D80D7}" type="presParOf" srcId="{F2421C1D-C35E-4EF0-8EBA-BB033D32BC1F}" destId="{31839D85-347A-4957-9696-D762868CCB6B}" srcOrd="0" destOrd="0" presId="urn:microsoft.com/office/officeart/2016/7/layout/ChevronBlockProcess"/>
    <dgm:cxn modelId="{70B6484B-9C0D-482B-8A0F-468D342902AC}" type="presParOf" srcId="{F2421C1D-C35E-4EF0-8EBA-BB033D32BC1F}" destId="{92B4F4C2-8604-485E-B151-799C6C3E6122}" srcOrd="1" destOrd="0" presId="urn:microsoft.com/office/officeart/2016/7/layout/ChevronBlockProcess"/>
    <dgm:cxn modelId="{DBAE24D5-4639-4321-A639-9E846CA8DD07}" type="presParOf" srcId="{B91BE323-58E0-4BB5-97A8-CD1A4377EFD8}" destId="{2F3506ED-C722-46B7-AB59-52FDDA7EFDB0}" srcOrd="5" destOrd="0" presId="urn:microsoft.com/office/officeart/2016/7/layout/ChevronBlockProcess"/>
    <dgm:cxn modelId="{8CC1B87D-685D-4A8B-844D-EA57A26E86D2}" type="presParOf" srcId="{B91BE323-58E0-4BB5-97A8-CD1A4377EFD8}" destId="{7C26A5BE-03C0-403B-A7B4-24DF552D8066}" srcOrd="6" destOrd="0" presId="urn:microsoft.com/office/officeart/2016/7/layout/ChevronBlockProcess"/>
    <dgm:cxn modelId="{A80203D8-835A-432A-9E99-B4FAF00CE356}" type="presParOf" srcId="{7C26A5BE-03C0-403B-A7B4-24DF552D8066}" destId="{59744DC4-C450-406D-9C11-35685627836F}" srcOrd="0" destOrd="0" presId="urn:microsoft.com/office/officeart/2016/7/layout/ChevronBlockProcess"/>
    <dgm:cxn modelId="{7CBBCCCB-65A5-4A7C-94E1-74185745E8DF}" type="presParOf" srcId="{7C26A5BE-03C0-403B-A7B4-24DF552D8066}" destId="{5017D9F5-B108-4806-8573-C9CDF273E7DD}" srcOrd="1" destOrd="0" presId="urn:microsoft.com/office/officeart/2016/7/layout/ChevronBlock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BF965ED0-12EE-4A0F-AF98-CA988BA61CB5}" type="doc">
      <dgm:prSet loTypeId="urn:microsoft.com/office/officeart/2016/7/layout/RepeatingBendingProcessNew" loCatId="process" qsTypeId="urn:microsoft.com/office/officeart/2005/8/quickstyle/simple1" qsCatId="simple" csTypeId="urn:microsoft.com/office/officeart/2005/8/colors/colorful2" csCatId="colorful" phldr="1"/>
      <dgm:spPr/>
      <dgm:t>
        <a:bodyPr/>
        <a:lstStyle/>
        <a:p>
          <a:endParaRPr lang="en-US"/>
        </a:p>
      </dgm:t>
    </dgm:pt>
    <dgm:pt modelId="{D30AA36F-0525-422D-98D8-57B357821BEC}">
      <dgm:prSet/>
      <dgm:spPr/>
      <dgm:t>
        <a:bodyPr/>
        <a:lstStyle/>
        <a:p>
          <a:r>
            <a:rPr lang="en-US" noProof="0" dirty="0"/>
            <a:t>Problem Discovery</a:t>
          </a:r>
        </a:p>
      </dgm:t>
    </dgm:pt>
    <dgm:pt modelId="{222AD192-483C-4690-B7D4-11BF1DBE1D0D}" type="parTrans" cxnId="{44B6842E-2B80-40DF-A3B6-1A310780A567}">
      <dgm:prSet/>
      <dgm:spPr/>
      <dgm:t>
        <a:bodyPr/>
        <a:lstStyle/>
        <a:p>
          <a:endParaRPr lang="en-US"/>
        </a:p>
      </dgm:t>
    </dgm:pt>
    <dgm:pt modelId="{AEB65CC1-F6CD-4D07-9983-5E2F34465FEC}" type="sibTrans" cxnId="{44B6842E-2B80-40DF-A3B6-1A310780A567}">
      <dgm:prSet phldrT="1" phldr="0"/>
      <dgm:spPr/>
      <dgm:t>
        <a:bodyPr/>
        <a:lstStyle/>
        <a:p>
          <a:r>
            <a:rPr lang="en-US" noProof="0" dirty="0"/>
            <a:t>1</a:t>
          </a:r>
        </a:p>
      </dgm:t>
    </dgm:pt>
    <dgm:pt modelId="{9538E988-A684-4B21-A2F9-C7C2BD58E254}">
      <dgm:prSet/>
      <dgm:spPr/>
      <dgm:t>
        <a:bodyPr/>
        <a:lstStyle/>
        <a:p>
          <a:r>
            <a:rPr lang="en-US" noProof="0" dirty="0"/>
            <a:t>Design System</a:t>
          </a:r>
        </a:p>
      </dgm:t>
    </dgm:pt>
    <dgm:pt modelId="{292BB98B-5495-432F-AFFB-B9012F132815}" type="sibTrans" cxnId="{C879D475-68CB-4E48-B7CD-6C789401919C}">
      <dgm:prSet phldrT="2" phldr="0"/>
      <dgm:spPr/>
      <dgm:t>
        <a:bodyPr/>
        <a:lstStyle/>
        <a:p>
          <a:r>
            <a:rPr lang="en-US" noProof="0" dirty="0"/>
            <a:t>2</a:t>
          </a:r>
        </a:p>
      </dgm:t>
    </dgm:pt>
    <dgm:pt modelId="{F4A95369-625E-46B4-A37E-62F278ED8A6A}" type="parTrans" cxnId="{C879D475-68CB-4E48-B7CD-6C789401919C}">
      <dgm:prSet/>
      <dgm:spPr/>
      <dgm:t>
        <a:bodyPr/>
        <a:lstStyle/>
        <a:p>
          <a:endParaRPr lang="en-US"/>
        </a:p>
      </dgm:t>
    </dgm:pt>
    <dgm:pt modelId="{9C5B0507-1A78-4A64-9AB6-774632F4AC1E}">
      <dgm:prSet/>
      <dgm:spPr/>
      <dgm:t>
        <a:bodyPr/>
        <a:lstStyle/>
        <a:p>
          <a:r>
            <a:rPr lang="en-US" noProof="0" dirty="0"/>
            <a:t>Incremental Build</a:t>
          </a:r>
        </a:p>
      </dgm:t>
    </dgm:pt>
    <dgm:pt modelId="{FBE066BB-34B9-42CE-8D1A-37BC8ADE005C}" type="sibTrans" cxnId="{25D43314-1286-4297-A11E-605F5B832AED}">
      <dgm:prSet phldrT="3" phldr="0"/>
      <dgm:spPr/>
      <dgm:t>
        <a:bodyPr/>
        <a:lstStyle/>
        <a:p>
          <a:r>
            <a:rPr lang="en-US" noProof="0" dirty="0"/>
            <a:t>3</a:t>
          </a:r>
        </a:p>
      </dgm:t>
    </dgm:pt>
    <dgm:pt modelId="{AE32ABBC-2565-4723-A6E3-3BBB449CEA83}" type="parTrans" cxnId="{25D43314-1286-4297-A11E-605F5B832AED}">
      <dgm:prSet/>
      <dgm:spPr/>
      <dgm:t>
        <a:bodyPr/>
        <a:lstStyle/>
        <a:p>
          <a:endParaRPr lang="en-US"/>
        </a:p>
      </dgm:t>
    </dgm:pt>
    <dgm:pt modelId="{40919B73-F82F-453E-82FF-B32A15C28D17}">
      <dgm:prSet/>
      <dgm:spPr/>
      <dgm:t>
        <a:bodyPr/>
        <a:lstStyle/>
        <a:p>
          <a:r>
            <a:rPr lang="en-US" noProof="0" dirty="0"/>
            <a:t>Continuous Improvement</a:t>
          </a:r>
        </a:p>
      </dgm:t>
    </dgm:pt>
    <dgm:pt modelId="{C4C7A65E-FD86-461B-8D6A-2598210662E3}" type="sibTrans" cxnId="{516604A0-DDFB-4DAF-81C8-B89C5A9D3B91}">
      <dgm:prSet phldrT="4" phldr="0"/>
      <dgm:spPr/>
      <dgm:t>
        <a:bodyPr/>
        <a:lstStyle/>
        <a:p>
          <a:endParaRPr lang="en-US"/>
        </a:p>
      </dgm:t>
    </dgm:pt>
    <dgm:pt modelId="{001EA22C-4589-426D-90E7-8EF8786A2F25}" type="parTrans" cxnId="{516604A0-DDFB-4DAF-81C8-B89C5A9D3B91}">
      <dgm:prSet/>
      <dgm:spPr/>
      <dgm:t>
        <a:bodyPr/>
        <a:lstStyle/>
        <a:p>
          <a:endParaRPr lang="en-US"/>
        </a:p>
      </dgm:t>
    </dgm:pt>
    <dgm:pt modelId="{1753B202-0FD4-47F7-BF0F-4224B3AD70AD}" type="pres">
      <dgm:prSet presAssocID="{BF965ED0-12EE-4A0F-AF98-CA988BA61CB5}" presName="Name0" presStyleCnt="0">
        <dgm:presLayoutVars>
          <dgm:dir/>
          <dgm:resizeHandles val="exact"/>
        </dgm:presLayoutVars>
      </dgm:prSet>
      <dgm:spPr/>
    </dgm:pt>
    <dgm:pt modelId="{EAD18D61-D071-40E7-AF65-E0581C582035}" type="pres">
      <dgm:prSet presAssocID="{D30AA36F-0525-422D-98D8-57B357821BEC}" presName="node" presStyleLbl="node1" presStyleIdx="0" presStyleCnt="4">
        <dgm:presLayoutVars>
          <dgm:bulletEnabled val="1"/>
        </dgm:presLayoutVars>
      </dgm:prSet>
      <dgm:spPr/>
    </dgm:pt>
    <dgm:pt modelId="{211FE2D9-D5F7-4FED-8182-176B6C7ED7FF}" type="pres">
      <dgm:prSet presAssocID="{AEB65CC1-F6CD-4D07-9983-5E2F34465FEC}" presName="sibTrans" presStyleLbl="sibTrans1D1" presStyleIdx="0" presStyleCnt="3"/>
      <dgm:spPr/>
    </dgm:pt>
    <dgm:pt modelId="{0150725E-AAB9-4061-8AE3-F3BC01393AA6}" type="pres">
      <dgm:prSet presAssocID="{AEB65CC1-F6CD-4D07-9983-5E2F34465FEC}" presName="connectorText" presStyleLbl="sibTrans1D1" presStyleIdx="0" presStyleCnt="3"/>
      <dgm:spPr/>
    </dgm:pt>
    <dgm:pt modelId="{C67763D6-E852-4C50-81EB-8EFA53AB7F12}" type="pres">
      <dgm:prSet presAssocID="{9538E988-A684-4B21-A2F9-C7C2BD58E254}" presName="node" presStyleLbl="node1" presStyleIdx="1" presStyleCnt="4">
        <dgm:presLayoutVars>
          <dgm:bulletEnabled val="1"/>
        </dgm:presLayoutVars>
      </dgm:prSet>
      <dgm:spPr/>
    </dgm:pt>
    <dgm:pt modelId="{CB417DA6-C2A6-4BA6-8ADE-2231F18AB0A0}" type="pres">
      <dgm:prSet presAssocID="{292BB98B-5495-432F-AFFB-B9012F132815}" presName="sibTrans" presStyleLbl="sibTrans1D1" presStyleIdx="1" presStyleCnt="3"/>
      <dgm:spPr/>
    </dgm:pt>
    <dgm:pt modelId="{9379895C-8D90-4BD1-B1E4-53F8E301B2B2}" type="pres">
      <dgm:prSet presAssocID="{292BB98B-5495-432F-AFFB-B9012F132815}" presName="connectorText" presStyleLbl="sibTrans1D1" presStyleIdx="1" presStyleCnt="3"/>
      <dgm:spPr/>
    </dgm:pt>
    <dgm:pt modelId="{551CB725-D13D-4AF6-932E-EE5DFA844DCE}" type="pres">
      <dgm:prSet presAssocID="{9C5B0507-1A78-4A64-9AB6-774632F4AC1E}" presName="node" presStyleLbl="node1" presStyleIdx="2" presStyleCnt="4">
        <dgm:presLayoutVars>
          <dgm:bulletEnabled val="1"/>
        </dgm:presLayoutVars>
      </dgm:prSet>
      <dgm:spPr/>
    </dgm:pt>
    <dgm:pt modelId="{76FDA6BA-B01F-4ACB-987B-9FE2B9632DCF}" type="pres">
      <dgm:prSet presAssocID="{FBE066BB-34B9-42CE-8D1A-37BC8ADE005C}" presName="sibTrans" presStyleLbl="sibTrans1D1" presStyleIdx="2" presStyleCnt="3"/>
      <dgm:spPr/>
    </dgm:pt>
    <dgm:pt modelId="{65C10443-21B8-4756-81E1-656B4BE9D36D}" type="pres">
      <dgm:prSet presAssocID="{FBE066BB-34B9-42CE-8D1A-37BC8ADE005C}" presName="connectorText" presStyleLbl="sibTrans1D1" presStyleIdx="2" presStyleCnt="3"/>
      <dgm:spPr/>
    </dgm:pt>
    <dgm:pt modelId="{AB3A6DED-C27A-48DF-B12A-77C427568544}" type="pres">
      <dgm:prSet presAssocID="{40919B73-F82F-453E-82FF-B32A15C28D17}" presName="node" presStyleLbl="node1" presStyleIdx="3" presStyleCnt="4">
        <dgm:presLayoutVars>
          <dgm:bulletEnabled val="1"/>
        </dgm:presLayoutVars>
      </dgm:prSet>
      <dgm:spPr/>
    </dgm:pt>
  </dgm:ptLst>
  <dgm:cxnLst>
    <dgm:cxn modelId="{25D43314-1286-4297-A11E-605F5B832AED}" srcId="{BF965ED0-12EE-4A0F-AF98-CA988BA61CB5}" destId="{9C5B0507-1A78-4A64-9AB6-774632F4AC1E}" srcOrd="2" destOrd="0" parTransId="{AE32ABBC-2565-4723-A6E3-3BBB449CEA83}" sibTransId="{FBE066BB-34B9-42CE-8D1A-37BC8ADE005C}"/>
    <dgm:cxn modelId="{44B6842E-2B80-40DF-A3B6-1A310780A567}" srcId="{BF965ED0-12EE-4A0F-AF98-CA988BA61CB5}" destId="{D30AA36F-0525-422D-98D8-57B357821BEC}" srcOrd="0" destOrd="0" parTransId="{222AD192-483C-4690-B7D4-11BF1DBE1D0D}" sibTransId="{AEB65CC1-F6CD-4D07-9983-5E2F34465FEC}"/>
    <dgm:cxn modelId="{5BEAC55D-FAF9-488B-A637-092641287F93}" type="presOf" srcId="{FBE066BB-34B9-42CE-8D1A-37BC8ADE005C}" destId="{76FDA6BA-B01F-4ACB-987B-9FE2B9632DCF}" srcOrd="0" destOrd="0" presId="urn:microsoft.com/office/officeart/2016/7/layout/RepeatingBendingProcessNew"/>
    <dgm:cxn modelId="{9CF33647-80AE-4341-BA69-0E11AD0D52DA}" type="presOf" srcId="{9C5B0507-1A78-4A64-9AB6-774632F4AC1E}" destId="{551CB725-D13D-4AF6-932E-EE5DFA844DCE}" srcOrd="0" destOrd="0" presId="urn:microsoft.com/office/officeart/2016/7/layout/RepeatingBendingProcessNew"/>
    <dgm:cxn modelId="{E662B055-E6C2-4597-9FE2-F8272607BD30}" type="presOf" srcId="{AEB65CC1-F6CD-4D07-9983-5E2F34465FEC}" destId="{0150725E-AAB9-4061-8AE3-F3BC01393AA6}" srcOrd="1" destOrd="0" presId="urn:microsoft.com/office/officeart/2016/7/layout/RepeatingBendingProcessNew"/>
    <dgm:cxn modelId="{C879D475-68CB-4E48-B7CD-6C789401919C}" srcId="{BF965ED0-12EE-4A0F-AF98-CA988BA61CB5}" destId="{9538E988-A684-4B21-A2F9-C7C2BD58E254}" srcOrd="1" destOrd="0" parTransId="{F4A95369-625E-46B4-A37E-62F278ED8A6A}" sibTransId="{292BB98B-5495-432F-AFFB-B9012F132815}"/>
    <dgm:cxn modelId="{B888BE57-1B99-49DB-A969-105C88714B54}" type="presOf" srcId="{292BB98B-5495-432F-AFFB-B9012F132815}" destId="{CB417DA6-C2A6-4BA6-8ADE-2231F18AB0A0}" srcOrd="0" destOrd="0" presId="urn:microsoft.com/office/officeart/2016/7/layout/RepeatingBendingProcessNew"/>
    <dgm:cxn modelId="{75018F83-31B4-434A-BB16-E5682FC2E0BB}" type="presOf" srcId="{BF965ED0-12EE-4A0F-AF98-CA988BA61CB5}" destId="{1753B202-0FD4-47F7-BF0F-4224B3AD70AD}" srcOrd="0" destOrd="0" presId="urn:microsoft.com/office/officeart/2016/7/layout/RepeatingBendingProcessNew"/>
    <dgm:cxn modelId="{B9E6FB8F-1EBB-4470-8F20-4EF928917433}" type="presOf" srcId="{AEB65CC1-F6CD-4D07-9983-5E2F34465FEC}" destId="{211FE2D9-D5F7-4FED-8182-176B6C7ED7FF}" srcOrd="0" destOrd="0" presId="urn:microsoft.com/office/officeart/2016/7/layout/RepeatingBendingProcessNew"/>
    <dgm:cxn modelId="{516604A0-DDFB-4DAF-81C8-B89C5A9D3B91}" srcId="{BF965ED0-12EE-4A0F-AF98-CA988BA61CB5}" destId="{40919B73-F82F-453E-82FF-B32A15C28D17}" srcOrd="3" destOrd="0" parTransId="{001EA22C-4589-426D-90E7-8EF8786A2F25}" sibTransId="{C4C7A65E-FD86-461B-8D6A-2598210662E3}"/>
    <dgm:cxn modelId="{30425BB8-6D88-4132-A678-BEF3B5D68FBA}" type="presOf" srcId="{D30AA36F-0525-422D-98D8-57B357821BEC}" destId="{EAD18D61-D071-40E7-AF65-E0581C582035}" srcOrd="0" destOrd="0" presId="urn:microsoft.com/office/officeart/2016/7/layout/RepeatingBendingProcessNew"/>
    <dgm:cxn modelId="{BB5956D4-BD0D-4C2B-AC90-120A8FFAAD30}" type="presOf" srcId="{292BB98B-5495-432F-AFFB-B9012F132815}" destId="{9379895C-8D90-4BD1-B1E4-53F8E301B2B2}" srcOrd="1" destOrd="0" presId="urn:microsoft.com/office/officeart/2016/7/layout/RepeatingBendingProcessNew"/>
    <dgm:cxn modelId="{FF6ABDD9-0127-4232-A7D1-20A1FDA6F37F}" type="presOf" srcId="{FBE066BB-34B9-42CE-8D1A-37BC8ADE005C}" destId="{65C10443-21B8-4756-81E1-656B4BE9D36D}" srcOrd="1" destOrd="0" presId="urn:microsoft.com/office/officeart/2016/7/layout/RepeatingBendingProcessNew"/>
    <dgm:cxn modelId="{352DBDE3-D52D-4427-BA05-5E10659DA516}" type="presOf" srcId="{40919B73-F82F-453E-82FF-B32A15C28D17}" destId="{AB3A6DED-C27A-48DF-B12A-77C427568544}" srcOrd="0" destOrd="0" presId="urn:microsoft.com/office/officeart/2016/7/layout/RepeatingBendingProcessNew"/>
    <dgm:cxn modelId="{AF3FF8F1-5622-499F-8CB1-B481B410CD85}" type="presOf" srcId="{9538E988-A684-4B21-A2F9-C7C2BD58E254}" destId="{C67763D6-E852-4C50-81EB-8EFA53AB7F12}" srcOrd="0" destOrd="0" presId="urn:microsoft.com/office/officeart/2016/7/layout/RepeatingBendingProcessNew"/>
    <dgm:cxn modelId="{2FF2BF75-7769-4C17-8D6C-EDA52C3882FF}" type="presParOf" srcId="{1753B202-0FD4-47F7-BF0F-4224B3AD70AD}" destId="{EAD18D61-D071-40E7-AF65-E0581C582035}" srcOrd="0" destOrd="0" presId="urn:microsoft.com/office/officeart/2016/7/layout/RepeatingBendingProcessNew"/>
    <dgm:cxn modelId="{B695FA16-19EE-4649-9862-2382FE3A018A}" type="presParOf" srcId="{1753B202-0FD4-47F7-BF0F-4224B3AD70AD}" destId="{211FE2D9-D5F7-4FED-8182-176B6C7ED7FF}" srcOrd="1" destOrd="0" presId="urn:microsoft.com/office/officeart/2016/7/layout/RepeatingBendingProcessNew"/>
    <dgm:cxn modelId="{C868E41C-6EB0-4742-9F65-7742C8FDAEC9}" type="presParOf" srcId="{211FE2D9-D5F7-4FED-8182-176B6C7ED7FF}" destId="{0150725E-AAB9-4061-8AE3-F3BC01393AA6}" srcOrd="0" destOrd="0" presId="urn:microsoft.com/office/officeart/2016/7/layout/RepeatingBendingProcessNew"/>
    <dgm:cxn modelId="{BC2BF2E1-AB19-44B5-9553-3806062CD785}" type="presParOf" srcId="{1753B202-0FD4-47F7-BF0F-4224B3AD70AD}" destId="{C67763D6-E852-4C50-81EB-8EFA53AB7F12}" srcOrd="2" destOrd="0" presId="urn:microsoft.com/office/officeart/2016/7/layout/RepeatingBendingProcessNew"/>
    <dgm:cxn modelId="{688F23F7-7FD1-4A47-ABDC-13F16CAB9F06}" type="presParOf" srcId="{1753B202-0FD4-47F7-BF0F-4224B3AD70AD}" destId="{CB417DA6-C2A6-4BA6-8ADE-2231F18AB0A0}" srcOrd="3" destOrd="0" presId="urn:microsoft.com/office/officeart/2016/7/layout/RepeatingBendingProcessNew"/>
    <dgm:cxn modelId="{9CB74140-FA6F-4117-9AEE-3E139A5358F5}" type="presParOf" srcId="{CB417DA6-C2A6-4BA6-8ADE-2231F18AB0A0}" destId="{9379895C-8D90-4BD1-B1E4-53F8E301B2B2}" srcOrd="0" destOrd="0" presId="urn:microsoft.com/office/officeart/2016/7/layout/RepeatingBendingProcessNew"/>
    <dgm:cxn modelId="{A2C1EBA6-14F6-4BAE-917B-77BC73E70667}" type="presParOf" srcId="{1753B202-0FD4-47F7-BF0F-4224B3AD70AD}" destId="{551CB725-D13D-4AF6-932E-EE5DFA844DCE}" srcOrd="4" destOrd="0" presId="urn:microsoft.com/office/officeart/2016/7/layout/RepeatingBendingProcessNew"/>
    <dgm:cxn modelId="{99E51682-4A07-4B6B-B0AD-0CF78B5389CB}" type="presParOf" srcId="{1753B202-0FD4-47F7-BF0F-4224B3AD70AD}" destId="{76FDA6BA-B01F-4ACB-987B-9FE2B9632DCF}" srcOrd="5" destOrd="0" presId="urn:microsoft.com/office/officeart/2016/7/layout/RepeatingBendingProcessNew"/>
    <dgm:cxn modelId="{EDB42477-FB04-47B4-B927-EED60E9F0FBD}" type="presParOf" srcId="{76FDA6BA-B01F-4ACB-987B-9FE2B9632DCF}" destId="{65C10443-21B8-4756-81E1-656B4BE9D36D}" srcOrd="0" destOrd="0" presId="urn:microsoft.com/office/officeart/2016/7/layout/RepeatingBendingProcessNew"/>
    <dgm:cxn modelId="{0FA88566-4D84-47DB-A571-1AED89076CCC}" type="presParOf" srcId="{1753B202-0FD4-47F7-BF0F-4224B3AD70AD}" destId="{AB3A6DED-C27A-48DF-B12A-77C427568544}" srcOrd="6"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9F8F2CFE-1D6A-49D0-9824-7D44877E6740}" type="doc">
      <dgm:prSet loTypeId="urn:microsoft.com/office/officeart/2016/7/layout/BasicTimeline" loCatId="process" qsTypeId="urn:microsoft.com/office/officeart/2005/8/quickstyle/simple1" qsCatId="simple" csTypeId="urn:microsoft.com/office/officeart/2005/8/colors/colorful1" csCatId="colorful" phldr="1"/>
      <dgm:spPr/>
      <dgm:t>
        <a:bodyPr/>
        <a:lstStyle/>
        <a:p>
          <a:endParaRPr lang="en-US"/>
        </a:p>
      </dgm:t>
    </dgm:pt>
    <dgm:pt modelId="{A1F9F093-CC69-4A6A-8445-60A5FBB8FB28}">
      <dgm:prSet/>
      <dgm:spPr/>
      <dgm:t>
        <a:bodyPr/>
        <a:lstStyle/>
        <a:p>
          <a:pPr>
            <a:defRPr b="1"/>
          </a:pPr>
          <a:r>
            <a:rPr lang="en-US" noProof="0" dirty="0"/>
            <a:t>1998</a:t>
          </a:r>
        </a:p>
      </dgm:t>
    </dgm:pt>
    <dgm:pt modelId="{55C75B26-3F84-4A9E-8FDC-AA18F303C92F}" type="parTrans" cxnId="{280900D8-788B-405A-9A34-9DD4F5F93BD8}">
      <dgm:prSet/>
      <dgm:spPr/>
      <dgm:t>
        <a:bodyPr/>
        <a:lstStyle/>
        <a:p>
          <a:endParaRPr lang="en-US"/>
        </a:p>
      </dgm:t>
    </dgm:pt>
    <dgm:pt modelId="{A8D8CF52-74B7-42F7-B7D3-339C995236F5}" type="sibTrans" cxnId="{280900D8-788B-405A-9A34-9DD4F5F93BD8}">
      <dgm:prSet/>
      <dgm:spPr/>
      <dgm:t>
        <a:bodyPr/>
        <a:lstStyle/>
        <a:p>
          <a:endParaRPr lang="en-US"/>
        </a:p>
      </dgm:t>
    </dgm:pt>
    <dgm:pt modelId="{C1042519-ACE7-4332-B783-26819EEEC1A9}">
      <dgm:prSet/>
      <dgm:spPr/>
      <dgm:t>
        <a:bodyPr/>
        <a:lstStyle/>
        <a:p>
          <a:r>
            <a:rPr lang="en-US" noProof="0" dirty="0"/>
            <a:t>Clarify the problem and what success looks like</a:t>
          </a:r>
        </a:p>
      </dgm:t>
    </dgm:pt>
    <dgm:pt modelId="{3136277D-B2EA-41F7-AE38-E5F2C37F5852}" type="parTrans" cxnId="{70F65319-FC96-44C3-B0F1-30E9E45EDA65}">
      <dgm:prSet/>
      <dgm:spPr/>
      <dgm:t>
        <a:bodyPr/>
        <a:lstStyle/>
        <a:p>
          <a:endParaRPr lang="en-US"/>
        </a:p>
      </dgm:t>
    </dgm:pt>
    <dgm:pt modelId="{5C1BD97B-3DA9-4756-9653-A6DF25D472D2}" type="sibTrans" cxnId="{70F65319-FC96-44C3-B0F1-30E9E45EDA65}">
      <dgm:prSet/>
      <dgm:spPr/>
      <dgm:t>
        <a:bodyPr/>
        <a:lstStyle/>
        <a:p>
          <a:endParaRPr lang="en-US"/>
        </a:p>
      </dgm:t>
    </dgm:pt>
    <dgm:pt modelId="{727DC51B-64C2-45F0-86AA-D1483CAEBBE8}">
      <dgm:prSet/>
      <dgm:spPr/>
      <dgm:t>
        <a:bodyPr/>
        <a:lstStyle/>
        <a:p>
          <a:pPr>
            <a:defRPr b="1"/>
          </a:pPr>
          <a:r>
            <a:rPr lang="en-US" noProof="0" dirty="0"/>
            <a:t>2000</a:t>
          </a:r>
        </a:p>
      </dgm:t>
    </dgm:pt>
    <dgm:pt modelId="{A089C50D-4F04-44A2-9969-70402FD0CBFB}" type="parTrans" cxnId="{50A3EE85-6BA4-424E-B086-5D320685554E}">
      <dgm:prSet/>
      <dgm:spPr/>
      <dgm:t>
        <a:bodyPr/>
        <a:lstStyle/>
        <a:p>
          <a:endParaRPr lang="en-US"/>
        </a:p>
      </dgm:t>
    </dgm:pt>
    <dgm:pt modelId="{82B6AC86-5599-48AD-A261-DEDEACF6A7C1}" type="sibTrans" cxnId="{50A3EE85-6BA4-424E-B086-5D320685554E}">
      <dgm:prSet/>
      <dgm:spPr/>
      <dgm:t>
        <a:bodyPr/>
        <a:lstStyle/>
        <a:p>
          <a:endParaRPr lang="en-US"/>
        </a:p>
      </dgm:t>
    </dgm:pt>
    <dgm:pt modelId="{53BCA9FE-0173-4AFA-88F3-C7706EB81053}">
      <dgm:prSet/>
      <dgm:spPr/>
      <dgm:t>
        <a:bodyPr/>
        <a:lstStyle/>
        <a:p>
          <a:r>
            <a:rPr lang="en-US" noProof="0" dirty="0"/>
            <a:t>Choose an approach that fits users and constraints</a:t>
          </a:r>
        </a:p>
      </dgm:t>
    </dgm:pt>
    <dgm:pt modelId="{2FDFF18E-1485-472F-8CC1-4788100AFB67}" type="parTrans" cxnId="{3E2224A8-6EBE-4CE5-8F60-1EF85E5482BE}">
      <dgm:prSet/>
      <dgm:spPr/>
      <dgm:t>
        <a:bodyPr/>
        <a:lstStyle/>
        <a:p>
          <a:endParaRPr lang="en-US"/>
        </a:p>
      </dgm:t>
    </dgm:pt>
    <dgm:pt modelId="{1D66EFCB-9ADE-4FC6-ABAF-5D943C0C73B5}" type="sibTrans" cxnId="{3E2224A8-6EBE-4CE5-8F60-1EF85E5482BE}">
      <dgm:prSet/>
      <dgm:spPr/>
      <dgm:t>
        <a:bodyPr/>
        <a:lstStyle/>
        <a:p>
          <a:endParaRPr lang="en-US"/>
        </a:p>
      </dgm:t>
    </dgm:pt>
    <dgm:pt modelId="{3A57EFC2-19EB-459F-BCAB-94F01B4C07B7}">
      <dgm:prSet/>
      <dgm:spPr/>
      <dgm:t>
        <a:bodyPr/>
        <a:lstStyle/>
        <a:p>
          <a:pPr>
            <a:defRPr b="1"/>
          </a:pPr>
          <a:r>
            <a:rPr lang="en-US" noProof="0" dirty="0"/>
            <a:t>2002</a:t>
          </a:r>
        </a:p>
      </dgm:t>
    </dgm:pt>
    <dgm:pt modelId="{32BD6AEA-39D6-4AD7-BC43-5B75B115F1C9}" type="parTrans" cxnId="{FE73B0AE-E571-47AA-A911-9489AA1D8A83}">
      <dgm:prSet/>
      <dgm:spPr/>
      <dgm:t>
        <a:bodyPr/>
        <a:lstStyle/>
        <a:p>
          <a:endParaRPr lang="en-US"/>
        </a:p>
      </dgm:t>
    </dgm:pt>
    <dgm:pt modelId="{ACCFFB30-67C8-43D2-91FF-AE3ECB0BE115}" type="sibTrans" cxnId="{FE73B0AE-E571-47AA-A911-9489AA1D8A83}">
      <dgm:prSet/>
      <dgm:spPr/>
      <dgm:t>
        <a:bodyPr/>
        <a:lstStyle/>
        <a:p>
          <a:endParaRPr lang="en-US"/>
        </a:p>
      </dgm:t>
    </dgm:pt>
    <dgm:pt modelId="{BE2FBEC1-F057-425A-8481-5F0D45D320E4}">
      <dgm:prSet/>
      <dgm:spPr/>
      <dgm:t>
        <a:bodyPr/>
        <a:lstStyle/>
        <a:p>
          <a:r>
            <a:rPr lang="en-US" noProof="0" dirty="0"/>
            <a:t>Deliver working software in small, safe increments</a:t>
          </a:r>
        </a:p>
      </dgm:t>
    </dgm:pt>
    <dgm:pt modelId="{6BC5F933-CEE4-4D43-A987-22B278CFBBE4}" type="parTrans" cxnId="{B34C8664-2925-4A0C-921A-4155FFE3BE2E}">
      <dgm:prSet/>
      <dgm:spPr/>
      <dgm:t>
        <a:bodyPr/>
        <a:lstStyle/>
        <a:p>
          <a:endParaRPr lang="en-US"/>
        </a:p>
      </dgm:t>
    </dgm:pt>
    <dgm:pt modelId="{2A0EAF37-4201-40A2-8EA0-DAA104BC0983}" type="sibTrans" cxnId="{B34C8664-2925-4A0C-921A-4155FFE3BE2E}">
      <dgm:prSet/>
      <dgm:spPr/>
      <dgm:t>
        <a:bodyPr/>
        <a:lstStyle/>
        <a:p>
          <a:endParaRPr lang="en-US"/>
        </a:p>
      </dgm:t>
    </dgm:pt>
    <dgm:pt modelId="{89550583-60BF-48EF-B3B5-6953691801FD}">
      <dgm:prSet/>
      <dgm:spPr/>
      <dgm:t>
        <a:bodyPr/>
        <a:lstStyle/>
        <a:p>
          <a:pPr>
            <a:defRPr b="1"/>
          </a:pPr>
          <a:r>
            <a:rPr lang="en-US" noProof="0" dirty="0"/>
            <a:t>2013</a:t>
          </a:r>
        </a:p>
      </dgm:t>
    </dgm:pt>
    <dgm:pt modelId="{99BD9910-BEF5-4F72-A2A9-A511A945C34D}" type="parTrans" cxnId="{A4A239E1-AA4E-46F9-9B54-E74ADCAE8FA6}">
      <dgm:prSet/>
      <dgm:spPr/>
      <dgm:t>
        <a:bodyPr/>
        <a:lstStyle/>
        <a:p>
          <a:endParaRPr lang="en-US"/>
        </a:p>
      </dgm:t>
    </dgm:pt>
    <dgm:pt modelId="{0C874250-B696-4B21-9E0A-6407BAE10317}" type="sibTrans" cxnId="{A4A239E1-AA4E-46F9-9B54-E74ADCAE8FA6}">
      <dgm:prSet/>
      <dgm:spPr/>
      <dgm:t>
        <a:bodyPr/>
        <a:lstStyle/>
        <a:p>
          <a:endParaRPr lang="en-US"/>
        </a:p>
      </dgm:t>
    </dgm:pt>
    <dgm:pt modelId="{7136E039-6653-46BC-B428-EAAE9CDE3914}">
      <dgm:prSet/>
      <dgm:spPr/>
      <dgm:t>
        <a:bodyPr/>
        <a:lstStyle/>
        <a:p>
          <a:r>
            <a:rPr lang="en-US" noProof="0" dirty="0"/>
            <a:t>Learn from reality and iterate deliberately</a:t>
          </a:r>
        </a:p>
      </dgm:t>
    </dgm:pt>
    <dgm:pt modelId="{756F2E12-BA1C-4461-8B9C-32FB182E0BFB}" type="parTrans" cxnId="{1F6D821C-E456-411D-83D7-097A8107E332}">
      <dgm:prSet/>
      <dgm:spPr/>
      <dgm:t>
        <a:bodyPr/>
        <a:lstStyle/>
        <a:p>
          <a:endParaRPr lang="en-US"/>
        </a:p>
      </dgm:t>
    </dgm:pt>
    <dgm:pt modelId="{E253B8AE-3B6E-472F-A108-1EBA8ACD9EAA}" type="sibTrans" cxnId="{1F6D821C-E456-411D-83D7-097A8107E332}">
      <dgm:prSet/>
      <dgm:spPr/>
      <dgm:t>
        <a:bodyPr/>
        <a:lstStyle/>
        <a:p>
          <a:endParaRPr lang="en-US"/>
        </a:p>
      </dgm:t>
    </dgm:pt>
    <dgm:pt modelId="{0044A3B3-F421-4C34-91CA-1DBAEA8DDB43}" type="pres">
      <dgm:prSet presAssocID="{9F8F2CFE-1D6A-49D0-9824-7D44877E6740}" presName="root" presStyleCnt="0">
        <dgm:presLayoutVars>
          <dgm:chMax/>
          <dgm:chPref/>
          <dgm:animLvl val="lvl"/>
        </dgm:presLayoutVars>
      </dgm:prSet>
      <dgm:spPr/>
    </dgm:pt>
    <dgm:pt modelId="{4E81C174-D597-43B7-BFFA-88B990F90F21}" type="pres">
      <dgm:prSet presAssocID="{9F8F2CFE-1D6A-49D0-9824-7D44877E6740}" presName="divider" presStyleLbl="fgAccFollowNode1" presStyleIdx="0" presStyleCnt="1"/>
      <dgm:spPr>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tailEnd type="triangle" w="lg" len="lg"/>
        </a:ln>
        <a:effectLst/>
      </dgm:spPr>
    </dgm:pt>
    <dgm:pt modelId="{414720E3-E5B6-4B74-A1C0-386CA4325775}" type="pres">
      <dgm:prSet presAssocID="{9F8F2CFE-1D6A-49D0-9824-7D44877E6740}" presName="nodes" presStyleCnt="0">
        <dgm:presLayoutVars>
          <dgm:chMax/>
          <dgm:chPref/>
          <dgm:animLvl val="lvl"/>
        </dgm:presLayoutVars>
      </dgm:prSet>
      <dgm:spPr/>
    </dgm:pt>
    <dgm:pt modelId="{12F79C84-71A2-46B3-81FF-7AD0386438E6}" type="pres">
      <dgm:prSet presAssocID="{A1F9F093-CC69-4A6A-8445-60A5FBB8FB28}" presName="composite" presStyleCnt="0"/>
      <dgm:spPr/>
    </dgm:pt>
    <dgm:pt modelId="{EF2C20F7-D720-4363-9C2A-801E1BD7CA2F}" type="pres">
      <dgm:prSet presAssocID="{A1F9F093-CC69-4A6A-8445-60A5FBB8FB28}" presName="L1TextContainer" presStyleLbl="revTx" presStyleIdx="0" presStyleCnt="4">
        <dgm:presLayoutVars>
          <dgm:chMax val="1"/>
          <dgm:chPref val="1"/>
          <dgm:bulletEnabled val="1"/>
        </dgm:presLayoutVars>
      </dgm:prSet>
      <dgm:spPr/>
    </dgm:pt>
    <dgm:pt modelId="{416C92A2-2DD4-4041-A868-9A74DD7ECE3B}" type="pres">
      <dgm:prSet presAssocID="{A1F9F093-CC69-4A6A-8445-60A5FBB8FB28}" presName="L2TextContainerWrapper" presStyleCnt="0">
        <dgm:presLayoutVars>
          <dgm:chMax val="0"/>
          <dgm:chPref val="0"/>
          <dgm:bulletEnabled val="1"/>
        </dgm:presLayoutVars>
      </dgm:prSet>
      <dgm:spPr/>
    </dgm:pt>
    <dgm:pt modelId="{7197F3EB-3D5E-4A1B-82C3-10FC0259A8A1}" type="pres">
      <dgm:prSet presAssocID="{A1F9F093-CC69-4A6A-8445-60A5FBB8FB28}" presName="L2TextContainer" presStyleLbl="bgAcc1" presStyleIdx="0" presStyleCnt="4"/>
      <dgm:spPr/>
    </dgm:pt>
    <dgm:pt modelId="{7768C99E-6EC4-410E-AB13-A066B5039DFF}" type="pres">
      <dgm:prSet presAssocID="{A1F9F093-CC69-4A6A-8445-60A5FBB8FB28}" presName="FlexibleEmptyPlaceHolder" presStyleCnt="0"/>
      <dgm:spPr/>
    </dgm:pt>
    <dgm:pt modelId="{D8C68877-72AF-4534-8E79-7DA3AF89CE57}" type="pres">
      <dgm:prSet presAssocID="{A1F9F093-CC69-4A6A-8445-60A5FBB8FB28}" presName="ConnectLine" presStyleLbl="sibTrans1D1" presStyleIdx="0" presStyleCnt="4"/>
      <dgm:spPr>
        <a:noFill/>
        <a:ln w="12700" cap="flat" cmpd="sng" algn="ctr">
          <a:solidFill>
            <a:schemeClr val="accent2">
              <a:hueOff val="0"/>
              <a:satOff val="0"/>
              <a:lumOff val="0"/>
              <a:alphaOff val="0"/>
            </a:schemeClr>
          </a:solidFill>
          <a:prstDash val="dash"/>
          <a:miter lim="800000"/>
        </a:ln>
        <a:effectLst/>
      </dgm:spPr>
    </dgm:pt>
    <dgm:pt modelId="{A9372A78-13CE-469E-9773-6E42030247D4}" type="pres">
      <dgm:prSet presAssocID="{A1F9F093-CC69-4A6A-8445-60A5FBB8FB28}" presName="ConnectorPoint" presStyleLbl="alignNode1" presStyleIdx="0" presStyleCnt="4"/>
      <dgm:spPr/>
    </dgm:pt>
    <dgm:pt modelId="{7D1AD551-FBFF-4D93-A5EF-A0BBE7287F1F}" type="pres">
      <dgm:prSet presAssocID="{A1F9F093-CC69-4A6A-8445-60A5FBB8FB28}" presName="EmptyPlaceHolder" presStyleCnt="0"/>
      <dgm:spPr/>
    </dgm:pt>
    <dgm:pt modelId="{BDCC51C5-B65A-4931-BD42-2EC012CC0D7E}" type="pres">
      <dgm:prSet presAssocID="{A8D8CF52-74B7-42F7-B7D3-339C995236F5}" presName="spaceBetweenRectangles" presStyleCnt="0"/>
      <dgm:spPr/>
    </dgm:pt>
    <dgm:pt modelId="{CB8A29E3-D457-41B9-B98D-650B74F50A62}" type="pres">
      <dgm:prSet presAssocID="{727DC51B-64C2-45F0-86AA-D1483CAEBBE8}" presName="composite" presStyleCnt="0"/>
      <dgm:spPr/>
    </dgm:pt>
    <dgm:pt modelId="{4AAD1340-2F76-43C4-920A-FABFFABBA287}" type="pres">
      <dgm:prSet presAssocID="{727DC51B-64C2-45F0-86AA-D1483CAEBBE8}" presName="L1TextContainer" presStyleLbl="revTx" presStyleIdx="1" presStyleCnt="4">
        <dgm:presLayoutVars>
          <dgm:chMax val="1"/>
          <dgm:chPref val="1"/>
          <dgm:bulletEnabled val="1"/>
        </dgm:presLayoutVars>
      </dgm:prSet>
      <dgm:spPr/>
    </dgm:pt>
    <dgm:pt modelId="{734352F9-FD3A-4404-AD5E-28B7D499F14A}" type="pres">
      <dgm:prSet presAssocID="{727DC51B-64C2-45F0-86AA-D1483CAEBBE8}" presName="L2TextContainerWrapper" presStyleCnt="0">
        <dgm:presLayoutVars>
          <dgm:chMax val="0"/>
          <dgm:chPref val="0"/>
          <dgm:bulletEnabled val="1"/>
        </dgm:presLayoutVars>
      </dgm:prSet>
      <dgm:spPr/>
    </dgm:pt>
    <dgm:pt modelId="{2CE7DB6E-7C19-46F3-BB21-4A97B3A3FE2A}" type="pres">
      <dgm:prSet presAssocID="{727DC51B-64C2-45F0-86AA-D1483CAEBBE8}" presName="L2TextContainer" presStyleLbl="bgAcc1" presStyleIdx="1" presStyleCnt="4"/>
      <dgm:spPr/>
    </dgm:pt>
    <dgm:pt modelId="{A694695E-C24A-40D9-BE48-5A357AC215B9}" type="pres">
      <dgm:prSet presAssocID="{727DC51B-64C2-45F0-86AA-D1483CAEBBE8}" presName="FlexibleEmptyPlaceHolder" presStyleCnt="0"/>
      <dgm:spPr/>
    </dgm:pt>
    <dgm:pt modelId="{116B1580-C689-4357-A9AA-4CC10F710CD0}" type="pres">
      <dgm:prSet presAssocID="{727DC51B-64C2-45F0-86AA-D1483CAEBBE8}" presName="ConnectLine" presStyleLbl="sibTrans1D1" presStyleIdx="1" presStyleCnt="4"/>
      <dgm:spPr>
        <a:noFill/>
        <a:ln w="12700" cap="flat" cmpd="sng" algn="ctr">
          <a:solidFill>
            <a:schemeClr val="accent3">
              <a:hueOff val="0"/>
              <a:satOff val="0"/>
              <a:lumOff val="0"/>
              <a:alphaOff val="0"/>
            </a:schemeClr>
          </a:solidFill>
          <a:prstDash val="dash"/>
          <a:miter lim="800000"/>
        </a:ln>
        <a:effectLst/>
      </dgm:spPr>
    </dgm:pt>
    <dgm:pt modelId="{C163211B-5898-4D79-AFCB-11910B7430AB}" type="pres">
      <dgm:prSet presAssocID="{727DC51B-64C2-45F0-86AA-D1483CAEBBE8}" presName="ConnectorPoint" presStyleLbl="alignNode1" presStyleIdx="1" presStyleCnt="4"/>
      <dgm:spPr/>
    </dgm:pt>
    <dgm:pt modelId="{0036347C-B6B2-46EB-923A-FF061933B40C}" type="pres">
      <dgm:prSet presAssocID="{727DC51B-64C2-45F0-86AA-D1483CAEBBE8}" presName="EmptyPlaceHolder" presStyleCnt="0"/>
      <dgm:spPr/>
    </dgm:pt>
    <dgm:pt modelId="{4434D3A0-5EF4-4CFA-8DB3-6E5D6D3EDB58}" type="pres">
      <dgm:prSet presAssocID="{82B6AC86-5599-48AD-A261-DEDEACF6A7C1}" presName="spaceBetweenRectangles" presStyleCnt="0"/>
      <dgm:spPr/>
    </dgm:pt>
    <dgm:pt modelId="{4419EE2A-A724-4E38-8A10-5F3EFC99588F}" type="pres">
      <dgm:prSet presAssocID="{3A57EFC2-19EB-459F-BCAB-94F01B4C07B7}" presName="composite" presStyleCnt="0"/>
      <dgm:spPr/>
    </dgm:pt>
    <dgm:pt modelId="{9FCF1E61-B592-48C8-A4A5-63F6E16B79B5}" type="pres">
      <dgm:prSet presAssocID="{3A57EFC2-19EB-459F-BCAB-94F01B4C07B7}" presName="L1TextContainer" presStyleLbl="revTx" presStyleIdx="2" presStyleCnt="4">
        <dgm:presLayoutVars>
          <dgm:chMax val="1"/>
          <dgm:chPref val="1"/>
          <dgm:bulletEnabled val="1"/>
        </dgm:presLayoutVars>
      </dgm:prSet>
      <dgm:spPr/>
    </dgm:pt>
    <dgm:pt modelId="{3285DB7F-0306-4663-B103-CB66CD668A05}" type="pres">
      <dgm:prSet presAssocID="{3A57EFC2-19EB-459F-BCAB-94F01B4C07B7}" presName="L2TextContainerWrapper" presStyleCnt="0">
        <dgm:presLayoutVars>
          <dgm:chMax val="0"/>
          <dgm:chPref val="0"/>
          <dgm:bulletEnabled val="1"/>
        </dgm:presLayoutVars>
      </dgm:prSet>
      <dgm:spPr/>
    </dgm:pt>
    <dgm:pt modelId="{3387768C-8036-435D-B418-96F764AB475D}" type="pres">
      <dgm:prSet presAssocID="{3A57EFC2-19EB-459F-BCAB-94F01B4C07B7}" presName="L2TextContainer" presStyleLbl="bgAcc1" presStyleIdx="2" presStyleCnt="4"/>
      <dgm:spPr/>
    </dgm:pt>
    <dgm:pt modelId="{8ADF133B-8DB3-467C-AA75-31153F842966}" type="pres">
      <dgm:prSet presAssocID="{3A57EFC2-19EB-459F-BCAB-94F01B4C07B7}" presName="FlexibleEmptyPlaceHolder" presStyleCnt="0"/>
      <dgm:spPr/>
    </dgm:pt>
    <dgm:pt modelId="{12CA9850-DEA4-433E-84B1-056D6DEAF1CA}" type="pres">
      <dgm:prSet presAssocID="{3A57EFC2-19EB-459F-BCAB-94F01B4C07B7}" presName="ConnectLine" presStyleLbl="sibTrans1D1" presStyleIdx="2" presStyleCnt="4"/>
      <dgm:spPr>
        <a:noFill/>
        <a:ln w="12700" cap="flat" cmpd="sng" algn="ctr">
          <a:solidFill>
            <a:schemeClr val="accent4">
              <a:hueOff val="0"/>
              <a:satOff val="0"/>
              <a:lumOff val="0"/>
              <a:alphaOff val="0"/>
            </a:schemeClr>
          </a:solidFill>
          <a:prstDash val="dash"/>
          <a:miter lim="800000"/>
        </a:ln>
        <a:effectLst/>
      </dgm:spPr>
    </dgm:pt>
    <dgm:pt modelId="{8D7231E0-6171-45FE-8369-E369B1979168}" type="pres">
      <dgm:prSet presAssocID="{3A57EFC2-19EB-459F-BCAB-94F01B4C07B7}" presName="ConnectorPoint" presStyleLbl="alignNode1" presStyleIdx="2" presStyleCnt="4"/>
      <dgm:spPr/>
    </dgm:pt>
    <dgm:pt modelId="{01D81A4E-46C1-496A-982B-023E92BFBE94}" type="pres">
      <dgm:prSet presAssocID="{3A57EFC2-19EB-459F-BCAB-94F01B4C07B7}" presName="EmptyPlaceHolder" presStyleCnt="0"/>
      <dgm:spPr/>
    </dgm:pt>
    <dgm:pt modelId="{963D244F-EF69-4B81-B4EC-45FD597F06F6}" type="pres">
      <dgm:prSet presAssocID="{ACCFFB30-67C8-43D2-91FF-AE3ECB0BE115}" presName="spaceBetweenRectangles" presStyleCnt="0"/>
      <dgm:spPr/>
    </dgm:pt>
    <dgm:pt modelId="{117BDCCA-16C6-4508-8BD2-63222F229CCE}" type="pres">
      <dgm:prSet presAssocID="{89550583-60BF-48EF-B3B5-6953691801FD}" presName="composite" presStyleCnt="0"/>
      <dgm:spPr/>
    </dgm:pt>
    <dgm:pt modelId="{E2BEF7C4-059F-47D5-B97D-DC7A37897476}" type="pres">
      <dgm:prSet presAssocID="{89550583-60BF-48EF-B3B5-6953691801FD}" presName="L1TextContainer" presStyleLbl="revTx" presStyleIdx="3" presStyleCnt="4">
        <dgm:presLayoutVars>
          <dgm:chMax val="1"/>
          <dgm:chPref val="1"/>
          <dgm:bulletEnabled val="1"/>
        </dgm:presLayoutVars>
      </dgm:prSet>
      <dgm:spPr/>
    </dgm:pt>
    <dgm:pt modelId="{8E22814E-DEF9-4D21-AAD9-F80EFC086E11}" type="pres">
      <dgm:prSet presAssocID="{89550583-60BF-48EF-B3B5-6953691801FD}" presName="L2TextContainerWrapper" presStyleCnt="0">
        <dgm:presLayoutVars>
          <dgm:chMax val="0"/>
          <dgm:chPref val="0"/>
          <dgm:bulletEnabled val="1"/>
        </dgm:presLayoutVars>
      </dgm:prSet>
      <dgm:spPr/>
    </dgm:pt>
    <dgm:pt modelId="{B9592917-72C5-456B-ADBD-78550D340215}" type="pres">
      <dgm:prSet presAssocID="{89550583-60BF-48EF-B3B5-6953691801FD}" presName="L2TextContainer" presStyleLbl="bgAcc1" presStyleIdx="3" presStyleCnt="4"/>
      <dgm:spPr/>
    </dgm:pt>
    <dgm:pt modelId="{3CCB2D2E-510C-461B-A18B-239044EF417B}" type="pres">
      <dgm:prSet presAssocID="{89550583-60BF-48EF-B3B5-6953691801FD}" presName="FlexibleEmptyPlaceHolder" presStyleCnt="0"/>
      <dgm:spPr/>
    </dgm:pt>
    <dgm:pt modelId="{74C55CD8-4F4A-4582-9918-B7F4E40838C4}" type="pres">
      <dgm:prSet presAssocID="{89550583-60BF-48EF-B3B5-6953691801FD}" presName="ConnectLine" presStyleLbl="sibTrans1D1" presStyleIdx="3" presStyleCnt="4"/>
      <dgm:spPr>
        <a:noFill/>
        <a:ln w="12700" cap="flat" cmpd="sng" algn="ctr">
          <a:solidFill>
            <a:schemeClr val="accent5">
              <a:hueOff val="0"/>
              <a:satOff val="0"/>
              <a:lumOff val="0"/>
              <a:alphaOff val="0"/>
            </a:schemeClr>
          </a:solidFill>
          <a:prstDash val="dash"/>
          <a:miter lim="800000"/>
        </a:ln>
        <a:effectLst/>
      </dgm:spPr>
    </dgm:pt>
    <dgm:pt modelId="{5D571108-4FD0-4A03-AFE4-CC0617204007}" type="pres">
      <dgm:prSet presAssocID="{89550583-60BF-48EF-B3B5-6953691801FD}" presName="ConnectorPoint" presStyleLbl="alignNode1" presStyleIdx="3" presStyleCnt="4"/>
      <dgm:spPr/>
    </dgm:pt>
    <dgm:pt modelId="{5778EB78-B32E-4B92-BFA4-F48835DA7CDE}" type="pres">
      <dgm:prSet presAssocID="{89550583-60BF-48EF-B3B5-6953691801FD}" presName="EmptyPlaceHolder" presStyleCnt="0"/>
      <dgm:spPr/>
    </dgm:pt>
  </dgm:ptLst>
  <dgm:cxnLst>
    <dgm:cxn modelId="{769AA300-2286-49F7-A1F2-9076EDAE2B88}" type="presOf" srcId="{89550583-60BF-48EF-B3B5-6953691801FD}" destId="{E2BEF7C4-059F-47D5-B97D-DC7A37897476}" srcOrd="0" destOrd="0" presId="urn:microsoft.com/office/officeart/2016/7/layout/BasicTimeline"/>
    <dgm:cxn modelId="{70F65319-FC96-44C3-B0F1-30E9E45EDA65}" srcId="{A1F9F093-CC69-4A6A-8445-60A5FBB8FB28}" destId="{C1042519-ACE7-4332-B783-26819EEEC1A9}" srcOrd="0" destOrd="0" parTransId="{3136277D-B2EA-41F7-AE38-E5F2C37F5852}" sibTransId="{5C1BD97B-3DA9-4756-9653-A6DF25D472D2}"/>
    <dgm:cxn modelId="{1F6D821C-E456-411D-83D7-097A8107E332}" srcId="{89550583-60BF-48EF-B3B5-6953691801FD}" destId="{7136E039-6653-46BC-B428-EAAE9CDE3914}" srcOrd="0" destOrd="0" parTransId="{756F2E12-BA1C-4461-8B9C-32FB182E0BFB}" sibTransId="{E253B8AE-3B6E-472F-A108-1EBA8ACD9EAA}"/>
    <dgm:cxn modelId="{B34C8664-2925-4A0C-921A-4155FFE3BE2E}" srcId="{3A57EFC2-19EB-459F-BCAB-94F01B4C07B7}" destId="{BE2FBEC1-F057-425A-8481-5F0D45D320E4}" srcOrd="0" destOrd="0" parTransId="{6BC5F933-CEE4-4D43-A987-22B278CFBBE4}" sibTransId="{2A0EAF37-4201-40A2-8EA0-DAA104BC0983}"/>
    <dgm:cxn modelId="{C2C85D48-FA14-4B41-812A-93BF20B4E95E}" type="presOf" srcId="{BE2FBEC1-F057-425A-8481-5F0D45D320E4}" destId="{3387768C-8036-435D-B418-96F764AB475D}" srcOrd="0" destOrd="0" presId="urn:microsoft.com/office/officeart/2016/7/layout/BasicTimeline"/>
    <dgm:cxn modelId="{7FA94977-E40C-4168-86BA-61ECC12C6E9D}" type="presOf" srcId="{53BCA9FE-0173-4AFA-88F3-C7706EB81053}" destId="{2CE7DB6E-7C19-46F3-BB21-4A97B3A3FE2A}" srcOrd="0" destOrd="0" presId="urn:microsoft.com/office/officeart/2016/7/layout/BasicTimeline"/>
    <dgm:cxn modelId="{9278A581-64C6-4468-A10D-70D2F615DD0B}" type="presOf" srcId="{727DC51B-64C2-45F0-86AA-D1483CAEBBE8}" destId="{4AAD1340-2F76-43C4-920A-FABFFABBA287}" srcOrd="0" destOrd="0" presId="urn:microsoft.com/office/officeart/2016/7/layout/BasicTimeline"/>
    <dgm:cxn modelId="{50A3EE85-6BA4-424E-B086-5D320685554E}" srcId="{9F8F2CFE-1D6A-49D0-9824-7D44877E6740}" destId="{727DC51B-64C2-45F0-86AA-D1483CAEBBE8}" srcOrd="1" destOrd="0" parTransId="{A089C50D-4F04-44A2-9969-70402FD0CBFB}" sibTransId="{82B6AC86-5599-48AD-A261-DEDEACF6A7C1}"/>
    <dgm:cxn modelId="{3E2224A8-6EBE-4CE5-8F60-1EF85E5482BE}" srcId="{727DC51B-64C2-45F0-86AA-D1483CAEBBE8}" destId="{53BCA9FE-0173-4AFA-88F3-C7706EB81053}" srcOrd="0" destOrd="0" parTransId="{2FDFF18E-1485-472F-8CC1-4788100AFB67}" sibTransId="{1D66EFCB-9ADE-4FC6-ABAF-5D943C0C73B5}"/>
    <dgm:cxn modelId="{FE73B0AE-E571-47AA-A911-9489AA1D8A83}" srcId="{9F8F2CFE-1D6A-49D0-9824-7D44877E6740}" destId="{3A57EFC2-19EB-459F-BCAB-94F01B4C07B7}" srcOrd="2" destOrd="0" parTransId="{32BD6AEA-39D6-4AD7-BC43-5B75B115F1C9}" sibTransId="{ACCFFB30-67C8-43D2-91FF-AE3ECB0BE115}"/>
    <dgm:cxn modelId="{6E39DFC3-B82A-4397-A674-8E78A27128BA}" type="presOf" srcId="{A1F9F093-CC69-4A6A-8445-60A5FBB8FB28}" destId="{EF2C20F7-D720-4363-9C2A-801E1BD7CA2F}" srcOrd="0" destOrd="0" presId="urn:microsoft.com/office/officeart/2016/7/layout/BasicTimeline"/>
    <dgm:cxn modelId="{58340EC8-9B39-4C46-9846-87E1176DCBA3}" type="presOf" srcId="{3A57EFC2-19EB-459F-BCAB-94F01B4C07B7}" destId="{9FCF1E61-B592-48C8-A4A5-63F6E16B79B5}" srcOrd="0" destOrd="0" presId="urn:microsoft.com/office/officeart/2016/7/layout/BasicTimeline"/>
    <dgm:cxn modelId="{280900D8-788B-405A-9A34-9DD4F5F93BD8}" srcId="{9F8F2CFE-1D6A-49D0-9824-7D44877E6740}" destId="{A1F9F093-CC69-4A6A-8445-60A5FBB8FB28}" srcOrd="0" destOrd="0" parTransId="{55C75B26-3F84-4A9E-8FDC-AA18F303C92F}" sibTransId="{A8D8CF52-74B7-42F7-B7D3-339C995236F5}"/>
    <dgm:cxn modelId="{5E5929DF-18A2-400E-9188-A5818896E9FB}" type="presOf" srcId="{C1042519-ACE7-4332-B783-26819EEEC1A9}" destId="{7197F3EB-3D5E-4A1B-82C3-10FC0259A8A1}" srcOrd="0" destOrd="0" presId="urn:microsoft.com/office/officeart/2016/7/layout/BasicTimeline"/>
    <dgm:cxn modelId="{A4A239E1-AA4E-46F9-9B54-E74ADCAE8FA6}" srcId="{9F8F2CFE-1D6A-49D0-9824-7D44877E6740}" destId="{89550583-60BF-48EF-B3B5-6953691801FD}" srcOrd="3" destOrd="0" parTransId="{99BD9910-BEF5-4F72-A2A9-A511A945C34D}" sibTransId="{0C874250-B696-4B21-9E0A-6407BAE10317}"/>
    <dgm:cxn modelId="{92FB26E8-198D-40F7-BB46-4579F9578798}" type="presOf" srcId="{9F8F2CFE-1D6A-49D0-9824-7D44877E6740}" destId="{0044A3B3-F421-4C34-91CA-1DBAEA8DDB43}" srcOrd="0" destOrd="0" presId="urn:microsoft.com/office/officeart/2016/7/layout/BasicTimeline"/>
    <dgm:cxn modelId="{20B629FE-5109-49C3-8820-BB0F5E68A8AB}" type="presOf" srcId="{7136E039-6653-46BC-B428-EAAE9CDE3914}" destId="{B9592917-72C5-456B-ADBD-78550D340215}" srcOrd="0" destOrd="0" presId="urn:microsoft.com/office/officeart/2016/7/layout/BasicTimeline"/>
    <dgm:cxn modelId="{4541B9CB-8D7D-4AB3-A5E3-8038CB9ABCD0}" type="presParOf" srcId="{0044A3B3-F421-4C34-91CA-1DBAEA8DDB43}" destId="{4E81C174-D597-43B7-BFFA-88B990F90F21}" srcOrd="0" destOrd="0" presId="urn:microsoft.com/office/officeart/2016/7/layout/BasicTimeline"/>
    <dgm:cxn modelId="{F74752A8-E1D0-4ABF-A714-8164A4CB2B6D}" type="presParOf" srcId="{0044A3B3-F421-4C34-91CA-1DBAEA8DDB43}" destId="{414720E3-E5B6-4B74-A1C0-386CA4325775}" srcOrd="1" destOrd="0" presId="urn:microsoft.com/office/officeart/2016/7/layout/BasicTimeline"/>
    <dgm:cxn modelId="{B68EB399-6814-40C0-A650-5E6318709EBD}" type="presParOf" srcId="{414720E3-E5B6-4B74-A1C0-386CA4325775}" destId="{12F79C84-71A2-46B3-81FF-7AD0386438E6}" srcOrd="0" destOrd="0" presId="urn:microsoft.com/office/officeart/2016/7/layout/BasicTimeline"/>
    <dgm:cxn modelId="{5CA14C2F-2FAF-4B12-9B6B-86358C0A661C}" type="presParOf" srcId="{12F79C84-71A2-46B3-81FF-7AD0386438E6}" destId="{EF2C20F7-D720-4363-9C2A-801E1BD7CA2F}" srcOrd="0" destOrd="0" presId="urn:microsoft.com/office/officeart/2016/7/layout/BasicTimeline"/>
    <dgm:cxn modelId="{5226112C-60F2-46F1-93F4-5C9FE91555ED}" type="presParOf" srcId="{12F79C84-71A2-46B3-81FF-7AD0386438E6}" destId="{416C92A2-2DD4-4041-A868-9A74DD7ECE3B}" srcOrd="1" destOrd="0" presId="urn:microsoft.com/office/officeart/2016/7/layout/BasicTimeline"/>
    <dgm:cxn modelId="{73585E56-336B-4D9B-B9C1-161AA2FEEF6D}" type="presParOf" srcId="{416C92A2-2DD4-4041-A868-9A74DD7ECE3B}" destId="{7197F3EB-3D5E-4A1B-82C3-10FC0259A8A1}" srcOrd="0" destOrd="0" presId="urn:microsoft.com/office/officeart/2016/7/layout/BasicTimeline"/>
    <dgm:cxn modelId="{18A7970C-D009-4904-B520-F84D72D0E295}" type="presParOf" srcId="{416C92A2-2DD4-4041-A868-9A74DD7ECE3B}" destId="{7768C99E-6EC4-410E-AB13-A066B5039DFF}" srcOrd="1" destOrd="0" presId="urn:microsoft.com/office/officeart/2016/7/layout/BasicTimeline"/>
    <dgm:cxn modelId="{E5B76D46-65F9-4074-AAA6-C47F563FEA7F}" type="presParOf" srcId="{12F79C84-71A2-46B3-81FF-7AD0386438E6}" destId="{D8C68877-72AF-4534-8E79-7DA3AF89CE57}" srcOrd="2" destOrd="0" presId="urn:microsoft.com/office/officeart/2016/7/layout/BasicTimeline"/>
    <dgm:cxn modelId="{EE62E264-2B0D-4A4F-AE79-12C84D1B0563}" type="presParOf" srcId="{12F79C84-71A2-46B3-81FF-7AD0386438E6}" destId="{A9372A78-13CE-469E-9773-6E42030247D4}" srcOrd="3" destOrd="0" presId="urn:microsoft.com/office/officeart/2016/7/layout/BasicTimeline"/>
    <dgm:cxn modelId="{437FD564-29EA-42F1-856C-9C26641E7D98}" type="presParOf" srcId="{12F79C84-71A2-46B3-81FF-7AD0386438E6}" destId="{7D1AD551-FBFF-4D93-A5EF-A0BBE7287F1F}" srcOrd="4" destOrd="0" presId="urn:microsoft.com/office/officeart/2016/7/layout/BasicTimeline"/>
    <dgm:cxn modelId="{B1F1399F-B463-4A75-956C-925BA7B951F1}" type="presParOf" srcId="{414720E3-E5B6-4B74-A1C0-386CA4325775}" destId="{BDCC51C5-B65A-4931-BD42-2EC012CC0D7E}" srcOrd="1" destOrd="0" presId="urn:microsoft.com/office/officeart/2016/7/layout/BasicTimeline"/>
    <dgm:cxn modelId="{60D443FE-B99E-4DF0-ADDF-1A880D1AD771}" type="presParOf" srcId="{414720E3-E5B6-4B74-A1C0-386CA4325775}" destId="{CB8A29E3-D457-41B9-B98D-650B74F50A62}" srcOrd="2" destOrd="0" presId="urn:microsoft.com/office/officeart/2016/7/layout/BasicTimeline"/>
    <dgm:cxn modelId="{070B77C8-38A9-4BA5-ABBD-08725C4D45F3}" type="presParOf" srcId="{CB8A29E3-D457-41B9-B98D-650B74F50A62}" destId="{4AAD1340-2F76-43C4-920A-FABFFABBA287}" srcOrd="0" destOrd="0" presId="urn:microsoft.com/office/officeart/2016/7/layout/BasicTimeline"/>
    <dgm:cxn modelId="{753FDFD2-6F50-41B6-A0C8-767B7689382C}" type="presParOf" srcId="{CB8A29E3-D457-41B9-B98D-650B74F50A62}" destId="{734352F9-FD3A-4404-AD5E-28B7D499F14A}" srcOrd="1" destOrd="0" presId="urn:microsoft.com/office/officeart/2016/7/layout/BasicTimeline"/>
    <dgm:cxn modelId="{7290B655-4E72-47B5-B976-49B3BD847113}" type="presParOf" srcId="{734352F9-FD3A-4404-AD5E-28B7D499F14A}" destId="{2CE7DB6E-7C19-46F3-BB21-4A97B3A3FE2A}" srcOrd="0" destOrd="0" presId="urn:microsoft.com/office/officeart/2016/7/layout/BasicTimeline"/>
    <dgm:cxn modelId="{E28C483B-D793-45D0-8451-CECBA63D3FB5}" type="presParOf" srcId="{734352F9-FD3A-4404-AD5E-28B7D499F14A}" destId="{A694695E-C24A-40D9-BE48-5A357AC215B9}" srcOrd="1" destOrd="0" presId="urn:microsoft.com/office/officeart/2016/7/layout/BasicTimeline"/>
    <dgm:cxn modelId="{BDEEF39D-9480-413D-ACC8-DB36F56ABF49}" type="presParOf" srcId="{CB8A29E3-D457-41B9-B98D-650B74F50A62}" destId="{116B1580-C689-4357-A9AA-4CC10F710CD0}" srcOrd="2" destOrd="0" presId="urn:microsoft.com/office/officeart/2016/7/layout/BasicTimeline"/>
    <dgm:cxn modelId="{5A624F9B-53C4-43D3-A091-B812315E5722}" type="presParOf" srcId="{CB8A29E3-D457-41B9-B98D-650B74F50A62}" destId="{C163211B-5898-4D79-AFCB-11910B7430AB}" srcOrd="3" destOrd="0" presId="urn:microsoft.com/office/officeart/2016/7/layout/BasicTimeline"/>
    <dgm:cxn modelId="{A208F491-01E0-4DC2-92ED-1E56D7B231DE}" type="presParOf" srcId="{CB8A29E3-D457-41B9-B98D-650B74F50A62}" destId="{0036347C-B6B2-46EB-923A-FF061933B40C}" srcOrd="4" destOrd="0" presId="urn:microsoft.com/office/officeart/2016/7/layout/BasicTimeline"/>
    <dgm:cxn modelId="{DF47D0D3-7A17-4FDC-81BF-6563EFB19F3F}" type="presParOf" srcId="{414720E3-E5B6-4B74-A1C0-386CA4325775}" destId="{4434D3A0-5EF4-4CFA-8DB3-6E5D6D3EDB58}" srcOrd="3" destOrd="0" presId="urn:microsoft.com/office/officeart/2016/7/layout/BasicTimeline"/>
    <dgm:cxn modelId="{72DF37AB-BE40-4A67-B519-B94F0AAA8213}" type="presParOf" srcId="{414720E3-E5B6-4B74-A1C0-386CA4325775}" destId="{4419EE2A-A724-4E38-8A10-5F3EFC99588F}" srcOrd="4" destOrd="0" presId="urn:microsoft.com/office/officeart/2016/7/layout/BasicTimeline"/>
    <dgm:cxn modelId="{C1144A45-578E-455D-87B7-FEF2ACDA6495}" type="presParOf" srcId="{4419EE2A-A724-4E38-8A10-5F3EFC99588F}" destId="{9FCF1E61-B592-48C8-A4A5-63F6E16B79B5}" srcOrd="0" destOrd="0" presId="urn:microsoft.com/office/officeart/2016/7/layout/BasicTimeline"/>
    <dgm:cxn modelId="{0515C5E8-7C54-4742-B3EC-8A6DB780D9B2}" type="presParOf" srcId="{4419EE2A-A724-4E38-8A10-5F3EFC99588F}" destId="{3285DB7F-0306-4663-B103-CB66CD668A05}" srcOrd="1" destOrd="0" presId="urn:microsoft.com/office/officeart/2016/7/layout/BasicTimeline"/>
    <dgm:cxn modelId="{6788CF9B-035A-490E-9C33-BAB43F3E16EA}" type="presParOf" srcId="{3285DB7F-0306-4663-B103-CB66CD668A05}" destId="{3387768C-8036-435D-B418-96F764AB475D}" srcOrd="0" destOrd="0" presId="urn:microsoft.com/office/officeart/2016/7/layout/BasicTimeline"/>
    <dgm:cxn modelId="{DD02C039-E351-4B2E-A7FC-3EDC0AC6A207}" type="presParOf" srcId="{3285DB7F-0306-4663-B103-CB66CD668A05}" destId="{8ADF133B-8DB3-467C-AA75-31153F842966}" srcOrd="1" destOrd="0" presId="urn:microsoft.com/office/officeart/2016/7/layout/BasicTimeline"/>
    <dgm:cxn modelId="{412C8522-1295-4BE5-B14B-F2A3BD296485}" type="presParOf" srcId="{4419EE2A-A724-4E38-8A10-5F3EFC99588F}" destId="{12CA9850-DEA4-433E-84B1-056D6DEAF1CA}" srcOrd="2" destOrd="0" presId="urn:microsoft.com/office/officeart/2016/7/layout/BasicTimeline"/>
    <dgm:cxn modelId="{F0168427-A11D-41DA-9193-64FEAF269E0B}" type="presParOf" srcId="{4419EE2A-A724-4E38-8A10-5F3EFC99588F}" destId="{8D7231E0-6171-45FE-8369-E369B1979168}" srcOrd="3" destOrd="0" presId="urn:microsoft.com/office/officeart/2016/7/layout/BasicTimeline"/>
    <dgm:cxn modelId="{FFE47DC7-3DA5-4AFF-B7DF-B273CBEC2E5A}" type="presParOf" srcId="{4419EE2A-A724-4E38-8A10-5F3EFC99588F}" destId="{01D81A4E-46C1-496A-982B-023E92BFBE94}" srcOrd="4" destOrd="0" presId="urn:microsoft.com/office/officeart/2016/7/layout/BasicTimeline"/>
    <dgm:cxn modelId="{3FB3A3AD-096F-4AE8-B316-C7C53D53CC97}" type="presParOf" srcId="{414720E3-E5B6-4B74-A1C0-386CA4325775}" destId="{963D244F-EF69-4B81-B4EC-45FD597F06F6}" srcOrd="5" destOrd="0" presId="urn:microsoft.com/office/officeart/2016/7/layout/BasicTimeline"/>
    <dgm:cxn modelId="{B2B4CE20-D6B5-47FD-9056-47A2AED5A1D2}" type="presParOf" srcId="{414720E3-E5B6-4B74-A1C0-386CA4325775}" destId="{117BDCCA-16C6-4508-8BD2-63222F229CCE}" srcOrd="6" destOrd="0" presId="urn:microsoft.com/office/officeart/2016/7/layout/BasicTimeline"/>
    <dgm:cxn modelId="{31BD5A18-CF87-44FE-BEEC-C2A587D40A5F}" type="presParOf" srcId="{117BDCCA-16C6-4508-8BD2-63222F229CCE}" destId="{E2BEF7C4-059F-47D5-B97D-DC7A37897476}" srcOrd="0" destOrd="0" presId="urn:microsoft.com/office/officeart/2016/7/layout/BasicTimeline"/>
    <dgm:cxn modelId="{4BDE74EA-F077-480B-BA40-A8F34A522C69}" type="presParOf" srcId="{117BDCCA-16C6-4508-8BD2-63222F229CCE}" destId="{8E22814E-DEF9-4D21-AAD9-F80EFC086E11}" srcOrd="1" destOrd="0" presId="urn:microsoft.com/office/officeart/2016/7/layout/BasicTimeline"/>
    <dgm:cxn modelId="{1B7EB300-EAC2-4361-8ED3-C05A83D7E6A6}" type="presParOf" srcId="{8E22814E-DEF9-4D21-AAD9-F80EFC086E11}" destId="{B9592917-72C5-456B-ADBD-78550D340215}" srcOrd="0" destOrd="0" presId="urn:microsoft.com/office/officeart/2016/7/layout/BasicTimeline"/>
    <dgm:cxn modelId="{75DD1303-9494-44B1-BFCA-8C46041FCD44}" type="presParOf" srcId="{8E22814E-DEF9-4D21-AAD9-F80EFC086E11}" destId="{3CCB2D2E-510C-461B-A18B-239044EF417B}" srcOrd="1" destOrd="0" presId="urn:microsoft.com/office/officeart/2016/7/layout/BasicTimeline"/>
    <dgm:cxn modelId="{C5C11458-2A70-4ACC-B33A-2C0B438505EB}" type="presParOf" srcId="{117BDCCA-16C6-4508-8BD2-63222F229CCE}" destId="{74C55CD8-4F4A-4582-9918-B7F4E40838C4}" srcOrd="2" destOrd="0" presId="urn:microsoft.com/office/officeart/2016/7/layout/BasicTimeline"/>
    <dgm:cxn modelId="{09FBE63C-C923-4AE6-AC8C-1AC1C30B5C6F}" type="presParOf" srcId="{117BDCCA-16C6-4508-8BD2-63222F229CCE}" destId="{5D571108-4FD0-4A03-AFE4-CC0617204007}" srcOrd="3" destOrd="0" presId="urn:microsoft.com/office/officeart/2016/7/layout/BasicTimeline"/>
    <dgm:cxn modelId="{D4E883C4-CD9B-40D9-93F6-7CF3E295AA09}" type="presParOf" srcId="{117BDCCA-16C6-4508-8BD2-63222F229CCE}" destId="{5778EB78-B32E-4B92-BFA4-F48835DA7CDE}" srcOrd="4" destOrd="0" presId="urn:microsoft.com/office/officeart/2016/7/layout/Basic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B6A32B64-7120-4F40-B3A6-116295089EF9}" type="doc">
      <dgm:prSet loTypeId="urn:microsoft.com/office/officeart/2017/3/layout/HorizontalPathTimeline" loCatId="process" qsTypeId="urn:microsoft.com/office/officeart/2005/8/quickstyle/simple1" qsCatId="simple" csTypeId="urn:microsoft.com/office/officeart/2005/8/colors/colorful1" csCatId="colorful" phldr="1"/>
      <dgm:spPr/>
      <dgm:t>
        <a:bodyPr/>
        <a:lstStyle/>
        <a:p>
          <a:endParaRPr lang="en-US"/>
        </a:p>
      </dgm:t>
    </dgm:pt>
    <dgm:pt modelId="{4B83881E-9F9F-4A2C-9AC0-8EAFCF51D59B}">
      <dgm:prSet/>
      <dgm:spPr/>
      <dgm:t>
        <a:bodyPr/>
        <a:lstStyle/>
        <a:p>
          <a:pPr>
            <a:defRPr b="1"/>
          </a:pPr>
          <a:r>
            <a:rPr lang="en-US" noProof="0" dirty="0"/>
            <a:t>1998</a:t>
          </a:r>
        </a:p>
      </dgm:t>
    </dgm:pt>
    <dgm:pt modelId="{04F366A9-F1C1-4865-B3EF-A6154DF277D6}" type="parTrans" cxnId="{2DE6B93B-2D1F-4FF0-8C36-0C300C04EC8B}">
      <dgm:prSet/>
      <dgm:spPr/>
      <dgm:t>
        <a:bodyPr/>
        <a:lstStyle/>
        <a:p>
          <a:endParaRPr lang="en-US"/>
        </a:p>
      </dgm:t>
    </dgm:pt>
    <dgm:pt modelId="{E9B5FF35-E871-4DFD-A874-92742E59CD6D}" type="sibTrans" cxnId="{2DE6B93B-2D1F-4FF0-8C36-0C300C04EC8B}">
      <dgm:prSet/>
      <dgm:spPr/>
      <dgm:t>
        <a:bodyPr/>
        <a:lstStyle/>
        <a:p>
          <a:endParaRPr lang="en-US"/>
        </a:p>
      </dgm:t>
    </dgm:pt>
    <dgm:pt modelId="{48EBB785-6484-414F-A1D2-A0AC0A60094D}">
      <dgm:prSet/>
      <dgm:spPr/>
      <dgm:t>
        <a:bodyPr/>
        <a:lstStyle/>
        <a:p>
          <a:r>
            <a:rPr lang="en-US" noProof="0" dirty="0"/>
            <a:t>Clarify the problem and what success looks like</a:t>
          </a:r>
        </a:p>
      </dgm:t>
    </dgm:pt>
    <dgm:pt modelId="{A46200E0-6D39-4243-8B30-09618BC967C2}" type="parTrans" cxnId="{F6780C90-A20C-45AB-A84F-B5C7780978A5}">
      <dgm:prSet/>
      <dgm:spPr/>
      <dgm:t>
        <a:bodyPr/>
        <a:lstStyle/>
        <a:p>
          <a:endParaRPr lang="en-US"/>
        </a:p>
      </dgm:t>
    </dgm:pt>
    <dgm:pt modelId="{4DDADAB2-2EE5-40C6-BA73-C48A5E5EE81E}" type="sibTrans" cxnId="{F6780C90-A20C-45AB-A84F-B5C7780978A5}">
      <dgm:prSet/>
      <dgm:spPr/>
      <dgm:t>
        <a:bodyPr/>
        <a:lstStyle/>
        <a:p>
          <a:endParaRPr lang="en-US"/>
        </a:p>
      </dgm:t>
    </dgm:pt>
    <dgm:pt modelId="{C35A1383-7B3D-4EE9-A224-6F6EAE77D443}">
      <dgm:prSet/>
      <dgm:spPr/>
      <dgm:t>
        <a:bodyPr/>
        <a:lstStyle/>
        <a:p>
          <a:pPr>
            <a:defRPr b="1"/>
          </a:pPr>
          <a:r>
            <a:rPr lang="en-US" noProof="0" dirty="0"/>
            <a:t>2000</a:t>
          </a:r>
        </a:p>
      </dgm:t>
    </dgm:pt>
    <dgm:pt modelId="{05A0BD26-D598-44BE-BD90-8DE0F76BD395}" type="parTrans" cxnId="{E3D5AE2C-5DED-4B37-9962-E7E23297E613}">
      <dgm:prSet/>
      <dgm:spPr/>
      <dgm:t>
        <a:bodyPr/>
        <a:lstStyle/>
        <a:p>
          <a:endParaRPr lang="en-US"/>
        </a:p>
      </dgm:t>
    </dgm:pt>
    <dgm:pt modelId="{B20B7622-9FED-46DC-AFA5-C3E6F24F551B}" type="sibTrans" cxnId="{E3D5AE2C-5DED-4B37-9962-E7E23297E613}">
      <dgm:prSet/>
      <dgm:spPr/>
      <dgm:t>
        <a:bodyPr/>
        <a:lstStyle/>
        <a:p>
          <a:endParaRPr lang="en-US"/>
        </a:p>
      </dgm:t>
    </dgm:pt>
    <dgm:pt modelId="{B544A643-9821-465B-9B2E-D8D6F435C4E7}">
      <dgm:prSet/>
      <dgm:spPr/>
      <dgm:t>
        <a:bodyPr/>
        <a:lstStyle/>
        <a:p>
          <a:r>
            <a:rPr lang="en-US" noProof="0" dirty="0"/>
            <a:t>Choose an approach that fits users and constraints</a:t>
          </a:r>
        </a:p>
      </dgm:t>
    </dgm:pt>
    <dgm:pt modelId="{6CEA62E2-F373-458F-8FEE-6568A1C01C46}" type="parTrans" cxnId="{43F7AAE8-1268-4365-9820-351300E2D0EF}">
      <dgm:prSet/>
      <dgm:spPr/>
      <dgm:t>
        <a:bodyPr/>
        <a:lstStyle/>
        <a:p>
          <a:endParaRPr lang="en-US"/>
        </a:p>
      </dgm:t>
    </dgm:pt>
    <dgm:pt modelId="{125C282F-4FAA-4E7E-B03B-F6A17DEAA5E9}" type="sibTrans" cxnId="{43F7AAE8-1268-4365-9820-351300E2D0EF}">
      <dgm:prSet/>
      <dgm:spPr/>
      <dgm:t>
        <a:bodyPr/>
        <a:lstStyle/>
        <a:p>
          <a:endParaRPr lang="en-US"/>
        </a:p>
      </dgm:t>
    </dgm:pt>
    <dgm:pt modelId="{65254291-A5D9-420D-911A-2F49DB1103CA}">
      <dgm:prSet/>
      <dgm:spPr/>
      <dgm:t>
        <a:bodyPr/>
        <a:lstStyle/>
        <a:p>
          <a:pPr>
            <a:defRPr b="1"/>
          </a:pPr>
          <a:r>
            <a:rPr lang="en-US" noProof="0" dirty="0"/>
            <a:t>2002</a:t>
          </a:r>
        </a:p>
      </dgm:t>
    </dgm:pt>
    <dgm:pt modelId="{88B1168B-CB31-4FA3-A4E9-1BABE8F2B94D}" type="parTrans" cxnId="{64828E35-490F-45AA-A3FB-8E85FA4187FD}">
      <dgm:prSet/>
      <dgm:spPr/>
      <dgm:t>
        <a:bodyPr/>
        <a:lstStyle/>
        <a:p>
          <a:endParaRPr lang="en-US"/>
        </a:p>
      </dgm:t>
    </dgm:pt>
    <dgm:pt modelId="{0784A4F3-09E2-49EE-8260-E1D43BE0F8DE}" type="sibTrans" cxnId="{64828E35-490F-45AA-A3FB-8E85FA4187FD}">
      <dgm:prSet/>
      <dgm:spPr/>
      <dgm:t>
        <a:bodyPr/>
        <a:lstStyle/>
        <a:p>
          <a:endParaRPr lang="en-US"/>
        </a:p>
      </dgm:t>
    </dgm:pt>
    <dgm:pt modelId="{6C970BFE-07CD-41A6-9507-851DD1979058}">
      <dgm:prSet/>
      <dgm:spPr/>
      <dgm:t>
        <a:bodyPr/>
        <a:lstStyle/>
        <a:p>
          <a:r>
            <a:rPr lang="en-US" noProof="0" dirty="0"/>
            <a:t>Deliver working software in small, safe increments</a:t>
          </a:r>
        </a:p>
      </dgm:t>
    </dgm:pt>
    <dgm:pt modelId="{928726B4-FA61-45BE-823E-ED03D36BF39B}" type="parTrans" cxnId="{D82E8B41-43F0-4491-97BA-2394B3101157}">
      <dgm:prSet/>
      <dgm:spPr/>
      <dgm:t>
        <a:bodyPr/>
        <a:lstStyle/>
        <a:p>
          <a:endParaRPr lang="en-US"/>
        </a:p>
      </dgm:t>
    </dgm:pt>
    <dgm:pt modelId="{59CB0DD9-E5A2-4BF5-8AB8-B76C310126F6}" type="sibTrans" cxnId="{D82E8B41-43F0-4491-97BA-2394B3101157}">
      <dgm:prSet/>
      <dgm:spPr/>
      <dgm:t>
        <a:bodyPr/>
        <a:lstStyle/>
        <a:p>
          <a:endParaRPr lang="en-US"/>
        </a:p>
      </dgm:t>
    </dgm:pt>
    <dgm:pt modelId="{277AFCC6-3D7C-4585-9DD0-4B1C5A7D42AC}">
      <dgm:prSet/>
      <dgm:spPr/>
      <dgm:t>
        <a:bodyPr/>
        <a:lstStyle/>
        <a:p>
          <a:pPr>
            <a:defRPr b="1"/>
          </a:pPr>
          <a:r>
            <a:rPr lang="en-US" noProof="0" dirty="0"/>
            <a:t>2013</a:t>
          </a:r>
        </a:p>
      </dgm:t>
    </dgm:pt>
    <dgm:pt modelId="{0D8976B3-4076-43A3-9EA6-08A80DB94EA0}" type="parTrans" cxnId="{C2BDDF0C-C41A-4979-B3F2-A32F9A861798}">
      <dgm:prSet/>
      <dgm:spPr/>
      <dgm:t>
        <a:bodyPr/>
        <a:lstStyle/>
        <a:p>
          <a:endParaRPr lang="en-US"/>
        </a:p>
      </dgm:t>
    </dgm:pt>
    <dgm:pt modelId="{3E507086-F033-4CBA-B99F-7019C4F74D7E}" type="sibTrans" cxnId="{C2BDDF0C-C41A-4979-B3F2-A32F9A861798}">
      <dgm:prSet/>
      <dgm:spPr/>
      <dgm:t>
        <a:bodyPr/>
        <a:lstStyle/>
        <a:p>
          <a:endParaRPr lang="en-US"/>
        </a:p>
      </dgm:t>
    </dgm:pt>
    <dgm:pt modelId="{FAF01C98-C60B-4C2E-BF62-0EE7653C3760}">
      <dgm:prSet/>
      <dgm:spPr/>
      <dgm:t>
        <a:bodyPr/>
        <a:lstStyle/>
        <a:p>
          <a:r>
            <a:rPr lang="en-US" noProof="0" dirty="0"/>
            <a:t>Learn from reality and iterate deliberately</a:t>
          </a:r>
        </a:p>
      </dgm:t>
    </dgm:pt>
    <dgm:pt modelId="{3C48D27C-AF02-4D5C-A1D0-574C42E9E7BD}" type="parTrans" cxnId="{5F176517-10AA-46BA-8849-93D15D028F6B}">
      <dgm:prSet/>
      <dgm:spPr/>
      <dgm:t>
        <a:bodyPr/>
        <a:lstStyle/>
        <a:p>
          <a:endParaRPr lang="en-US"/>
        </a:p>
      </dgm:t>
    </dgm:pt>
    <dgm:pt modelId="{0DE3DC31-4063-4DF6-8E2D-E7B8E18CBEA3}" type="sibTrans" cxnId="{5F176517-10AA-46BA-8849-93D15D028F6B}">
      <dgm:prSet/>
      <dgm:spPr/>
      <dgm:t>
        <a:bodyPr/>
        <a:lstStyle/>
        <a:p>
          <a:endParaRPr lang="en-US"/>
        </a:p>
      </dgm:t>
    </dgm:pt>
    <dgm:pt modelId="{DBFAC0EF-0F33-4EF0-95C8-1746FF887D6D}" type="pres">
      <dgm:prSet presAssocID="{B6A32B64-7120-4F40-B3A6-116295089EF9}" presName="root" presStyleCnt="0">
        <dgm:presLayoutVars>
          <dgm:chMax/>
          <dgm:chPref/>
          <dgm:animLvl val="lvl"/>
        </dgm:presLayoutVars>
      </dgm:prSet>
      <dgm:spPr/>
    </dgm:pt>
    <dgm:pt modelId="{62FEBDE2-23F9-43F4-92E6-CD56B4C794FD}" type="pres">
      <dgm:prSet presAssocID="{B6A32B64-7120-4F40-B3A6-116295089EF9}" presName="divider" presStyleLbl="node1" presStyleIdx="0" presStyleCnt="1"/>
      <dgm:spPr/>
    </dgm:pt>
    <dgm:pt modelId="{32984620-4207-4570-A64A-DF743E73380C}" type="pres">
      <dgm:prSet presAssocID="{B6A32B64-7120-4F40-B3A6-116295089EF9}" presName="nodes" presStyleCnt="0">
        <dgm:presLayoutVars>
          <dgm:chMax/>
          <dgm:chPref/>
          <dgm:animLvl val="lvl"/>
        </dgm:presLayoutVars>
      </dgm:prSet>
      <dgm:spPr/>
    </dgm:pt>
    <dgm:pt modelId="{D9AB5226-4DD9-4CF4-8D9E-B8EE3D38FECB}" type="pres">
      <dgm:prSet presAssocID="{4B83881E-9F9F-4A2C-9AC0-8EAFCF51D59B}" presName="composite" presStyleCnt="0"/>
      <dgm:spPr/>
    </dgm:pt>
    <dgm:pt modelId="{90E0A9C9-C737-4E1E-86BF-D6B68EBAE77C}" type="pres">
      <dgm:prSet presAssocID="{4B83881E-9F9F-4A2C-9AC0-8EAFCF51D59B}" presName="L1TextContainer" presStyleLbl="revTx" presStyleIdx="0" presStyleCnt="4">
        <dgm:presLayoutVars>
          <dgm:chMax val="1"/>
          <dgm:chPref val="1"/>
          <dgm:bulletEnabled val="1"/>
        </dgm:presLayoutVars>
      </dgm:prSet>
      <dgm:spPr/>
    </dgm:pt>
    <dgm:pt modelId="{964A20EB-C264-492F-AA3F-2231760C1CF8}" type="pres">
      <dgm:prSet presAssocID="{4B83881E-9F9F-4A2C-9AC0-8EAFCF51D59B}" presName="L2TextContainerWrapper" presStyleCnt="0">
        <dgm:presLayoutVars>
          <dgm:chMax val="0"/>
          <dgm:chPref val="0"/>
          <dgm:bulletEnabled val="1"/>
        </dgm:presLayoutVars>
      </dgm:prSet>
      <dgm:spPr/>
    </dgm:pt>
    <dgm:pt modelId="{F54A1A0B-E9DA-460D-9755-27E362C65FBB}" type="pres">
      <dgm:prSet presAssocID="{4B83881E-9F9F-4A2C-9AC0-8EAFCF51D59B}" presName="L2TextContainer" presStyleLbl="bgAccFollowNode1" presStyleIdx="0" presStyleCnt="4"/>
      <dgm:spPr/>
    </dgm:pt>
    <dgm:pt modelId="{16BA0EA6-6F72-42DE-A7AF-E861B7531FFE}" type="pres">
      <dgm:prSet presAssocID="{4B83881E-9F9F-4A2C-9AC0-8EAFCF51D59B}" presName="FlexibleEmptyPlaceHolder" presStyleCnt="0"/>
      <dgm:spPr/>
    </dgm:pt>
    <dgm:pt modelId="{294C612F-8307-4298-A042-12DF1F7F9450}" type="pres">
      <dgm:prSet presAssocID="{4B83881E-9F9F-4A2C-9AC0-8EAFCF51D59B}" presName="ConnectLine" presStyleLbl="alignNode1" presStyleIdx="0" presStyleCnt="4"/>
      <dgm:spPr>
        <a:solidFill>
          <a:schemeClr val="accent2">
            <a:hueOff val="0"/>
            <a:satOff val="0"/>
            <a:lumOff val="0"/>
            <a:alphaOff val="0"/>
          </a:schemeClr>
        </a:solidFill>
        <a:ln w="6350" cap="flat" cmpd="sng" algn="ctr">
          <a:solidFill>
            <a:schemeClr val="accent2">
              <a:hueOff val="0"/>
              <a:satOff val="0"/>
              <a:lumOff val="0"/>
              <a:alphaOff val="0"/>
            </a:schemeClr>
          </a:solidFill>
          <a:prstDash val="dash"/>
          <a:miter lim="800000"/>
        </a:ln>
        <a:effectLst/>
      </dgm:spPr>
    </dgm:pt>
    <dgm:pt modelId="{7C1E84BA-C262-457A-BFBF-E9279FBD00B4}" type="pres">
      <dgm:prSet presAssocID="{4B83881E-9F9F-4A2C-9AC0-8EAFCF51D59B}" presName="ConnectorPoint" presStyleLbl="fgAcc1" presStyleIdx="0" presStyleCnt="4"/>
      <dgm:spPr>
        <a:solidFill>
          <a:schemeClr val="lt1">
            <a:alpha val="90000"/>
            <a:hueOff val="0"/>
            <a:satOff val="0"/>
            <a:lumOff val="0"/>
            <a:alphaOff val="0"/>
          </a:schemeClr>
        </a:solidFill>
        <a:ln w="19050" cap="flat" cmpd="sng" algn="ctr">
          <a:noFill/>
          <a:prstDash val="solid"/>
          <a:miter lim="800000"/>
        </a:ln>
        <a:effectLst/>
      </dgm:spPr>
    </dgm:pt>
    <dgm:pt modelId="{1882C9C5-D686-46E8-B01B-2FEB5DD86342}" type="pres">
      <dgm:prSet presAssocID="{4B83881E-9F9F-4A2C-9AC0-8EAFCF51D59B}" presName="EmptyPlaceHolder" presStyleCnt="0"/>
      <dgm:spPr/>
    </dgm:pt>
    <dgm:pt modelId="{8876E51D-BDED-42D6-AFBB-B170F0359639}" type="pres">
      <dgm:prSet presAssocID="{E9B5FF35-E871-4DFD-A874-92742E59CD6D}" presName="spaceBetweenRectangles" presStyleCnt="0"/>
      <dgm:spPr/>
    </dgm:pt>
    <dgm:pt modelId="{EB401589-46C3-47E8-8E88-F041145A531B}" type="pres">
      <dgm:prSet presAssocID="{C35A1383-7B3D-4EE9-A224-6F6EAE77D443}" presName="composite" presStyleCnt="0"/>
      <dgm:spPr/>
    </dgm:pt>
    <dgm:pt modelId="{03384BE6-5F97-4F6C-8C62-C7253E917B24}" type="pres">
      <dgm:prSet presAssocID="{C35A1383-7B3D-4EE9-A224-6F6EAE77D443}" presName="L1TextContainer" presStyleLbl="revTx" presStyleIdx="1" presStyleCnt="4">
        <dgm:presLayoutVars>
          <dgm:chMax val="1"/>
          <dgm:chPref val="1"/>
          <dgm:bulletEnabled val="1"/>
        </dgm:presLayoutVars>
      </dgm:prSet>
      <dgm:spPr/>
    </dgm:pt>
    <dgm:pt modelId="{F1FAC4C3-AB64-4077-971C-9E0D31100BF6}" type="pres">
      <dgm:prSet presAssocID="{C35A1383-7B3D-4EE9-A224-6F6EAE77D443}" presName="L2TextContainerWrapper" presStyleCnt="0">
        <dgm:presLayoutVars>
          <dgm:chMax val="0"/>
          <dgm:chPref val="0"/>
          <dgm:bulletEnabled val="1"/>
        </dgm:presLayoutVars>
      </dgm:prSet>
      <dgm:spPr/>
    </dgm:pt>
    <dgm:pt modelId="{31C5CD50-7C51-4AB3-8547-D61D978671D0}" type="pres">
      <dgm:prSet presAssocID="{C35A1383-7B3D-4EE9-A224-6F6EAE77D443}" presName="L2TextContainer" presStyleLbl="bgAccFollowNode1" presStyleIdx="1" presStyleCnt="4"/>
      <dgm:spPr/>
    </dgm:pt>
    <dgm:pt modelId="{4E9BAE78-2C9A-4B62-800A-15C0C9DFCE30}" type="pres">
      <dgm:prSet presAssocID="{C35A1383-7B3D-4EE9-A224-6F6EAE77D443}" presName="FlexibleEmptyPlaceHolder" presStyleCnt="0"/>
      <dgm:spPr/>
    </dgm:pt>
    <dgm:pt modelId="{456E9A30-0729-428D-A318-54F716B47478}" type="pres">
      <dgm:prSet presAssocID="{C35A1383-7B3D-4EE9-A224-6F6EAE77D443}" presName="ConnectLine" presStyleLbl="alignNode1" presStyleIdx="1" presStyleCnt="4"/>
      <dgm:spPr>
        <a:solidFill>
          <a:schemeClr val="accent3">
            <a:hueOff val="0"/>
            <a:satOff val="0"/>
            <a:lumOff val="0"/>
            <a:alphaOff val="0"/>
          </a:schemeClr>
        </a:solidFill>
        <a:ln w="6350" cap="flat" cmpd="sng" algn="ctr">
          <a:solidFill>
            <a:schemeClr val="accent3">
              <a:hueOff val="0"/>
              <a:satOff val="0"/>
              <a:lumOff val="0"/>
              <a:alphaOff val="0"/>
            </a:schemeClr>
          </a:solidFill>
          <a:prstDash val="dash"/>
          <a:miter lim="800000"/>
        </a:ln>
        <a:effectLst/>
      </dgm:spPr>
    </dgm:pt>
    <dgm:pt modelId="{B0C467DB-A389-483A-BB27-CAE3DE1DDCB8}" type="pres">
      <dgm:prSet presAssocID="{C35A1383-7B3D-4EE9-A224-6F6EAE77D443}" presName="ConnectorPoint" presStyleLbl="fgAcc1" presStyleIdx="1" presStyleCnt="4"/>
      <dgm:spPr>
        <a:solidFill>
          <a:schemeClr val="lt1">
            <a:alpha val="90000"/>
            <a:hueOff val="0"/>
            <a:satOff val="0"/>
            <a:lumOff val="0"/>
            <a:alphaOff val="0"/>
          </a:schemeClr>
        </a:solidFill>
        <a:ln w="19050" cap="flat" cmpd="sng" algn="ctr">
          <a:noFill/>
          <a:prstDash val="solid"/>
          <a:miter lim="800000"/>
        </a:ln>
        <a:effectLst/>
      </dgm:spPr>
    </dgm:pt>
    <dgm:pt modelId="{7A46EDB6-BF58-45C6-862C-218482CA1EC4}" type="pres">
      <dgm:prSet presAssocID="{C35A1383-7B3D-4EE9-A224-6F6EAE77D443}" presName="EmptyPlaceHolder" presStyleCnt="0"/>
      <dgm:spPr/>
    </dgm:pt>
    <dgm:pt modelId="{06DA4DCB-00A5-4C8E-89B2-050591D96133}" type="pres">
      <dgm:prSet presAssocID="{B20B7622-9FED-46DC-AFA5-C3E6F24F551B}" presName="spaceBetweenRectangles" presStyleCnt="0"/>
      <dgm:spPr/>
    </dgm:pt>
    <dgm:pt modelId="{F9ECD451-9BA8-46C1-8199-BF7B309B52A1}" type="pres">
      <dgm:prSet presAssocID="{65254291-A5D9-420D-911A-2F49DB1103CA}" presName="composite" presStyleCnt="0"/>
      <dgm:spPr/>
    </dgm:pt>
    <dgm:pt modelId="{BA87907B-5D60-49FD-A2C1-6F0DB41DE19B}" type="pres">
      <dgm:prSet presAssocID="{65254291-A5D9-420D-911A-2F49DB1103CA}" presName="L1TextContainer" presStyleLbl="revTx" presStyleIdx="2" presStyleCnt="4">
        <dgm:presLayoutVars>
          <dgm:chMax val="1"/>
          <dgm:chPref val="1"/>
          <dgm:bulletEnabled val="1"/>
        </dgm:presLayoutVars>
      </dgm:prSet>
      <dgm:spPr/>
    </dgm:pt>
    <dgm:pt modelId="{A4E2785B-D394-4F80-80C4-FFD7270444B3}" type="pres">
      <dgm:prSet presAssocID="{65254291-A5D9-420D-911A-2F49DB1103CA}" presName="L2TextContainerWrapper" presStyleCnt="0">
        <dgm:presLayoutVars>
          <dgm:chMax val="0"/>
          <dgm:chPref val="0"/>
          <dgm:bulletEnabled val="1"/>
        </dgm:presLayoutVars>
      </dgm:prSet>
      <dgm:spPr/>
    </dgm:pt>
    <dgm:pt modelId="{CB52A843-DFBF-4C2A-A361-5D50FE05469E}" type="pres">
      <dgm:prSet presAssocID="{65254291-A5D9-420D-911A-2F49DB1103CA}" presName="L2TextContainer" presStyleLbl="bgAccFollowNode1" presStyleIdx="2" presStyleCnt="4"/>
      <dgm:spPr/>
    </dgm:pt>
    <dgm:pt modelId="{4578B683-75B1-45F7-83AA-C63994A6B33E}" type="pres">
      <dgm:prSet presAssocID="{65254291-A5D9-420D-911A-2F49DB1103CA}" presName="FlexibleEmptyPlaceHolder" presStyleCnt="0"/>
      <dgm:spPr/>
    </dgm:pt>
    <dgm:pt modelId="{2A4CA2B9-B2F5-46B3-A447-2361702F86F6}" type="pres">
      <dgm:prSet presAssocID="{65254291-A5D9-420D-911A-2F49DB1103CA}" presName="ConnectLine" presStyleLbl="alignNode1" presStyleIdx="2" presStyleCnt="4"/>
      <dgm:spPr>
        <a:solidFill>
          <a:schemeClr val="accent4">
            <a:hueOff val="0"/>
            <a:satOff val="0"/>
            <a:lumOff val="0"/>
            <a:alphaOff val="0"/>
          </a:schemeClr>
        </a:solidFill>
        <a:ln w="6350" cap="flat" cmpd="sng" algn="ctr">
          <a:solidFill>
            <a:schemeClr val="accent4">
              <a:hueOff val="0"/>
              <a:satOff val="0"/>
              <a:lumOff val="0"/>
              <a:alphaOff val="0"/>
            </a:schemeClr>
          </a:solidFill>
          <a:prstDash val="dash"/>
          <a:miter lim="800000"/>
        </a:ln>
        <a:effectLst/>
      </dgm:spPr>
    </dgm:pt>
    <dgm:pt modelId="{8FB0A5B9-7DEF-44FD-BB39-C017328BC498}" type="pres">
      <dgm:prSet presAssocID="{65254291-A5D9-420D-911A-2F49DB1103CA}" presName="ConnectorPoint" presStyleLbl="fgAcc1" presStyleIdx="2" presStyleCnt="4"/>
      <dgm:spPr>
        <a:solidFill>
          <a:schemeClr val="lt1">
            <a:alpha val="90000"/>
            <a:hueOff val="0"/>
            <a:satOff val="0"/>
            <a:lumOff val="0"/>
            <a:alphaOff val="0"/>
          </a:schemeClr>
        </a:solidFill>
        <a:ln w="19050" cap="flat" cmpd="sng" algn="ctr">
          <a:noFill/>
          <a:prstDash val="solid"/>
          <a:miter lim="800000"/>
        </a:ln>
        <a:effectLst/>
      </dgm:spPr>
    </dgm:pt>
    <dgm:pt modelId="{E22D4AB1-7279-49E3-B7E9-DE674C785854}" type="pres">
      <dgm:prSet presAssocID="{65254291-A5D9-420D-911A-2F49DB1103CA}" presName="EmptyPlaceHolder" presStyleCnt="0"/>
      <dgm:spPr/>
    </dgm:pt>
    <dgm:pt modelId="{881377E7-3B9B-4A7D-ACB2-01AB08DA3590}" type="pres">
      <dgm:prSet presAssocID="{0784A4F3-09E2-49EE-8260-E1D43BE0F8DE}" presName="spaceBetweenRectangles" presStyleCnt="0"/>
      <dgm:spPr/>
    </dgm:pt>
    <dgm:pt modelId="{10683284-6B8B-4E40-B641-31EC96F40E34}" type="pres">
      <dgm:prSet presAssocID="{277AFCC6-3D7C-4585-9DD0-4B1C5A7D42AC}" presName="composite" presStyleCnt="0"/>
      <dgm:spPr/>
    </dgm:pt>
    <dgm:pt modelId="{A93F4708-FEF8-4320-8554-7E92CF61A8F7}" type="pres">
      <dgm:prSet presAssocID="{277AFCC6-3D7C-4585-9DD0-4B1C5A7D42AC}" presName="L1TextContainer" presStyleLbl="revTx" presStyleIdx="3" presStyleCnt="4">
        <dgm:presLayoutVars>
          <dgm:chMax val="1"/>
          <dgm:chPref val="1"/>
          <dgm:bulletEnabled val="1"/>
        </dgm:presLayoutVars>
      </dgm:prSet>
      <dgm:spPr/>
    </dgm:pt>
    <dgm:pt modelId="{749AD595-B2C8-47A5-86AA-954258C965BA}" type="pres">
      <dgm:prSet presAssocID="{277AFCC6-3D7C-4585-9DD0-4B1C5A7D42AC}" presName="L2TextContainerWrapper" presStyleCnt="0">
        <dgm:presLayoutVars>
          <dgm:chMax val="0"/>
          <dgm:chPref val="0"/>
          <dgm:bulletEnabled val="1"/>
        </dgm:presLayoutVars>
      </dgm:prSet>
      <dgm:spPr/>
    </dgm:pt>
    <dgm:pt modelId="{49801812-EEBB-44B0-A1EA-24FADFAE565F}" type="pres">
      <dgm:prSet presAssocID="{277AFCC6-3D7C-4585-9DD0-4B1C5A7D42AC}" presName="L2TextContainer" presStyleLbl="bgAccFollowNode1" presStyleIdx="3" presStyleCnt="4"/>
      <dgm:spPr/>
    </dgm:pt>
    <dgm:pt modelId="{CFEA6C39-5328-4F05-BE65-E18D37F4B025}" type="pres">
      <dgm:prSet presAssocID="{277AFCC6-3D7C-4585-9DD0-4B1C5A7D42AC}" presName="FlexibleEmptyPlaceHolder" presStyleCnt="0"/>
      <dgm:spPr/>
    </dgm:pt>
    <dgm:pt modelId="{BEAEADE0-E516-480C-9A71-0E7B4CF09C29}" type="pres">
      <dgm:prSet presAssocID="{277AFCC6-3D7C-4585-9DD0-4B1C5A7D42AC}" presName="ConnectLine" presStyleLbl="alignNode1" presStyleIdx="3" presStyleCnt="4"/>
      <dgm:spPr>
        <a:solidFill>
          <a:schemeClr val="accent5">
            <a:hueOff val="0"/>
            <a:satOff val="0"/>
            <a:lumOff val="0"/>
            <a:alphaOff val="0"/>
          </a:schemeClr>
        </a:solidFill>
        <a:ln w="6350" cap="flat" cmpd="sng" algn="ctr">
          <a:solidFill>
            <a:schemeClr val="accent5">
              <a:hueOff val="0"/>
              <a:satOff val="0"/>
              <a:lumOff val="0"/>
              <a:alphaOff val="0"/>
            </a:schemeClr>
          </a:solidFill>
          <a:prstDash val="dash"/>
          <a:miter lim="800000"/>
        </a:ln>
        <a:effectLst/>
      </dgm:spPr>
    </dgm:pt>
    <dgm:pt modelId="{8209059F-8183-49BE-8CE5-3CBEA319C5E0}" type="pres">
      <dgm:prSet presAssocID="{277AFCC6-3D7C-4585-9DD0-4B1C5A7D42AC}" presName="ConnectorPoint" presStyleLbl="fgAcc1" presStyleIdx="3" presStyleCnt="4"/>
      <dgm:spPr>
        <a:solidFill>
          <a:schemeClr val="lt1">
            <a:alpha val="90000"/>
            <a:hueOff val="0"/>
            <a:satOff val="0"/>
            <a:lumOff val="0"/>
            <a:alphaOff val="0"/>
          </a:schemeClr>
        </a:solidFill>
        <a:ln w="19050" cap="flat" cmpd="sng" algn="ctr">
          <a:noFill/>
          <a:prstDash val="solid"/>
          <a:miter lim="800000"/>
        </a:ln>
        <a:effectLst/>
      </dgm:spPr>
    </dgm:pt>
    <dgm:pt modelId="{FA7B5C89-DD69-4E0E-A35C-4F74394156FE}" type="pres">
      <dgm:prSet presAssocID="{277AFCC6-3D7C-4585-9DD0-4B1C5A7D42AC}" presName="EmptyPlaceHolder" presStyleCnt="0"/>
      <dgm:spPr/>
    </dgm:pt>
  </dgm:ptLst>
  <dgm:cxnLst>
    <dgm:cxn modelId="{C2BDDF0C-C41A-4979-B3F2-A32F9A861798}" srcId="{B6A32B64-7120-4F40-B3A6-116295089EF9}" destId="{277AFCC6-3D7C-4585-9DD0-4B1C5A7D42AC}" srcOrd="3" destOrd="0" parTransId="{0D8976B3-4076-43A3-9EA6-08A80DB94EA0}" sibTransId="{3E507086-F033-4CBA-B99F-7019C4F74D7E}"/>
    <dgm:cxn modelId="{5F176517-10AA-46BA-8849-93D15D028F6B}" srcId="{277AFCC6-3D7C-4585-9DD0-4B1C5A7D42AC}" destId="{FAF01C98-C60B-4C2E-BF62-0EE7653C3760}" srcOrd="0" destOrd="0" parTransId="{3C48D27C-AF02-4D5C-A1D0-574C42E9E7BD}" sibTransId="{0DE3DC31-4063-4DF6-8E2D-E7B8E18CBEA3}"/>
    <dgm:cxn modelId="{E0F6C61D-622A-4889-84B3-0AA5EDFD0B21}" type="presOf" srcId="{B544A643-9821-465B-9B2E-D8D6F435C4E7}" destId="{31C5CD50-7C51-4AB3-8547-D61D978671D0}" srcOrd="0" destOrd="0" presId="urn:microsoft.com/office/officeart/2017/3/layout/HorizontalPathTimeline"/>
    <dgm:cxn modelId="{E3D5AE2C-5DED-4B37-9962-E7E23297E613}" srcId="{B6A32B64-7120-4F40-B3A6-116295089EF9}" destId="{C35A1383-7B3D-4EE9-A224-6F6EAE77D443}" srcOrd="1" destOrd="0" parTransId="{05A0BD26-D598-44BE-BD90-8DE0F76BD395}" sibTransId="{B20B7622-9FED-46DC-AFA5-C3E6F24F551B}"/>
    <dgm:cxn modelId="{F5AF892E-9210-4D6A-B80D-4983AA53590F}" type="presOf" srcId="{6C970BFE-07CD-41A6-9507-851DD1979058}" destId="{CB52A843-DFBF-4C2A-A361-5D50FE05469E}" srcOrd="0" destOrd="0" presId="urn:microsoft.com/office/officeart/2017/3/layout/HorizontalPathTimeline"/>
    <dgm:cxn modelId="{64828E35-490F-45AA-A3FB-8E85FA4187FD}" srcId="{B6A32B64-7120-4F40-B3A6-116295089EF9}" destId="{65254291-A5D9-420D-911A-2F49DB1103CA}" srcOrd="2" destOrd="0" parTransId="{88B1168B-CB31-4FA3-A4E9-1BABE8F2B94D}" sibTransId="{0784A4F3-09E2-49EE-8260-E1D43BE0F8DE}"/>
    <dgm:cxn modelId="{71C14439-7396-422F-88AF-F71FE5DD1F1F}" type="presOf" srcId="{277AFCC6-3D7C-4585-9DD0-4B1C5A7D42AC}" destId="{A93F4708-FEF8-4320-8554-7E92CF61A8F7}" srcOrd="0" destOrd="0" presId="urn:microsoft.com/office/officeart/2017/3/layout/HorizontalPathTimeline"/>
    <dgm:cxn modelId="{2DE6B93B-2D1F-4FF0-8C36-0C300C04EC8B}" srcId="{B6A32B64-7120-4F40-B3A6-116295089EF9}" destId="{4B83881E-9F9F-4A2C-9AC0-8EAFCF51D59B}" srcOrd="0" destOrd="0" parTransId="{04F366A9-F1C1-4865-B3EF-A6154DF277D6}" sibTransId="{E9B5FF35-E871-4DFD-A874-92742E59CD6D}"/>
    <dgm:cxn modelId="{D244085D-B8FA-4284-A1A6-84403BF1AB00}" type="presOf" srcId="{FAF01C98-C60B-4C2E-BF62-0EE7653C3760}" destId="{49801812-EEBB-44B0-A1EA-24FADFAE565F}" srcOrd="0" destOrd="0" presId="urn:microsoft.com/office/officeart/2017/3/layout/HorizontalPathTimeline"/>
    <dgm:cxn modelId="{D82E8B41-43F0-4491-97BA-2394B3101157}" srcId="{65254291-A5D9-420D-911A-2F49DB1103CA}" destId="{6C970BFE-07CD-41A6-9507-851DD1979058}" srcOrd="0" destOrd="0" parTransId="{928726B4-FA61-45BE-823E-ED03D36BF39B}" sibTransId="{59CB0DD9-E5A2-4BF5-8AB8-B76C310126F6}"/>
    <dgm:cxn modelId="{358B4C6F-C331-4742-8D54-A43069514E80}" type="presOf" srcId="{65254291-A5D9-420D-911A-2F49DB1103CA}" destId="{BA87907B-5D60-49FD-A2C1-6F0DB41DE19B}" srcOrd="0" destOrd="0" presId="urn:microsoft.com/office/officeart/2017/3/layout/HorizontalPathTimeline"/>
    <dgm:cxn modelId="{F6780C90-A20C-45AB-A84F-B5C7780978A5}" srcId="{4B83881E-9F9F-4A2C-9AC0-8EAFCF51D59B}" destId="{48EBB785-6484-414F-A1D2-A0AC0A60094D}" srcOrd="0" destOrd="0" parTransId="{A46200E0-6D39-4243-8B30-09618BC967C2}" sibTransId="{4DDADAB2-2EE5-40C6-BA73-C48A5E5EE81E}"/>
    <dgm:cxn modelId="{902C16BD-87C7-4A2D-85B6-3145FD268295}" type="presOf" srcId="{4B83881E-9F9F-4A2C-9AC0-8EAFCF51D59B}" destId="{90E0A9C9-C737-4E1E-86BF-D6B68EBAE77C}" srcOrd="0" destOrd="0" presId="urn:microsoft.com/office/officeart/2017/3/layout/HorizontalPathTimeline"/>
    <dgm:cxn modelId="{D5D8DAC5-6E56-4304-83DC-4A1893B97DE3}" type="presOf" srcId="{48EBB785-6484-414F-A1D2-A0AC0A60094D}" destId="{F54A1A0B-E9DA-460D-9755-27E362C65FBB}" srcOrd="0" destOrd="0" presId="urn:microsoft.com/office/officeart/2017/3/layout/HorizontalPathTimeline"/>
    <dgm:cxn modelId="{0E7AA1D5-081A-4462-B1BE-E07055712079}" type="presOf" srcId="{C35A1383-7B3D-4EE9-A224-6F6EAE77D443}" destId="{03384BE6-5F97-4F6C-8C62-C7253E917B24}" srcOrd="0" destOrd="0" presId="urn:microsoft.com/office/officeart/2017/3/layout/HorizontalPathTimeline"/>
    <dgm:cxn modelId="{43F7AAE8-1268-4365-9820-351300E2D0EF}" srcId="{C35A1383-7B3D-4EE9-A224-6F6EAE77D443}" destId="{B544A643-9821-465B-9B2E-D8D6F435C4E7}" srcOrd="0" destOrd="0" parTransId="{6CEA62E2-F373-458F-8FEE-6568A1C01C46}" sibTransId="{125C282F-4FAA-4E7E-B03B-F6A17DEAA5E9}"/>
    <dgm:cxn modelId="{412E03FA-16A0-4744-A99B-841F72025F24}" type="presOf" srcId="{B6A32B64-7120-4F40-B3A6-116295089EF9}" destId="{DBFAC0EF-0F33-4EF0-95C8-1746FF887D6D}" srcOrd="0" destOrd="0" presId="urn:microsoft.com/office/officeart/2017/3/layout/HorizontalPathTimeline"/>
    <dgm:cxn modelId="{AE1D1D6A-6934-4646-A57F-7AB9C60FA9D1}" type="presParOf" srcId="{DBFAC0EF-0F33-4EF0-95C8-1746FF887D6D}" destId="{62FEBDE2-23F9-43F4-92E6-CD56B4C794FD}" srcOrd="0" destOrd="0" presId="urn:microsoft.com/office/officeart/2017/3/layout/HorizontalPathTimeline"/>
    <dgm:cxn modelId="{C111729A-4E06-4187-8A04-8F3921575CAB}" type="presParOf" srcId="{DBFAC0EF-0F33-4EF0-95C8-1746FF887D6D}" destId="{32984620-4207-4570-A64A-DF743E73380C}" srcOrd="1" destOrd="0" presId="urn:microsoft.com/office/officeart/2017/3/layout/HorizontalPathTimeline"/>
    <dgm:cxn modelId="{74C4384B-A340-479E-8ED8-E6DB4F4706FB}" type="presParOf" srcId="{32984620-4207-4570-A64A-DF743E73380C}" destId="{D9AB5226-4DD9-4CF4-8D9E-B8EE3D38FECB}" srcOrd="0" destOrd="0" presId="urn:microsoft.com/office/officeart/2017/3/layout/HorizontalPathTimeline"/>
    <dgm:cxn modelId="{A320B0CC-B923-4F9D-8C45-30A3CCD631C2}" type="presParOf" srcId="{D9AB5226-4DD9-4CF4-8D9E-B8EE3D38FECB}" destId="{90E0A9C9-C737-4E1E-86BF-D6B68EBAE77C}" srcOrd="0" destOrd="0" presId="urn:microsoft.com/office/officeart/2017/3/layout/HorizontalPathTimeline"/>
    <dgm:cxn modelId="{2D2C4A29-1C86-4ED6-9E01-C5FAA3C4854F}" type="presParOf" srcId="{D9AB5226-4DD9-4CF4-8D9E-B8EE3D38FECB}" destId="{964A20EB-C264-492F-AA3F-2231760C1CF8}" srcOrd="1" destOrd="0" presId="urn:microsoft.com/office/officeart/2017/3/layout/HorizontalPathTimeline"/>
    <dgm:cxn modelId="{8DB730F9-9AF5-4C67-AE60-9673D7ECCC92}" type="presParOf" srcId="{964A20EB-C264-492F-AA3F-2231760C1CF8}" destId="{F54A1A0B-E9DA-460D-9755-27E362C65FBB}" srcOrd="0" destOrd="0" presId="urn:microsoft.com/office/officeart/2017/3/layout/HorizontalPathTimeline"/>
    <dgm:cxn modelId="{BB096F74-6046-44BB-B69E-164FFFD7A5E6}" type="presParOf" srcId="{964A20EB-C264-492F-AA3F-2231760C1CF8}" destId="{16BA0EA6-6F72-42DE-A7AF-E861B7531FFE}" srcOrd="1" destOrd="0" presId="urn:microsoft.com/office/officeart/2017/3/layout/HorizontalPathTimeline"/>
    <dgm:cxn modelId="{3ECDC52C-C0BD-447B-9A36-768459546FA2}" type="presParOf" srcId="{D9AB5226-4DD9-4CF4-8D9E-B8EE3D38FECB}" destId="{294C612F-8307-4298-A042-12DF1F7F9450}" srcOrd="2" destOrd="0" presId="urn:microsoft.com/office/officeart/2017/3/layout/HorizontalPathTimeline"/>
    <dgm:cxn modelId="{CEC4BE50-89D3-4D0B-A1AE-2298C7F34066}" type="presParOf" srcId="{D9AB5226-4DD9-4CF4-8D9E-B8EE3D38FECB}" destId="{7C1E84BA-C262-457A-BFBF-E9279FBD00B4}" srcOrd="3" destOrd="0" presId="urn:microsoft.com/office/officeart/2017/3/layout/HorizontalPathTimeline"/>
    <dgm:cxn modelId="{D686F51F-F57A-4329-AF81-872FB312F077}" type="presParOf" srcId="{D9AB5226-4DD9-4CF4-8D9E-B8EE3D38FECB}" destId="{1882C9C5-D686-46E8-B01B-2FEB5DD86342}" srcOrd="4" destOrd="0" presId="urn:microsoft.com/office/officeart/2017/3/layout/HorizontalPathTimeline"/>
    <dgm:cxn modelId="{4515C822-3F72-418B-B627-1A5635545B5C}" type="presParOf" srcId="{32984620-4207-4570-A64A-DF743E73380C}" destId="{8876E51D-BDED-42D6-AFBB-B170F0359639}" srcOrd="1" destOrd="0" presId="urn:microsoft.com/office/officeart/2017/3/layout/HorizontalPathTimeline"/>
    <dgm:cxn modelId="{EEC16F6A-E73D-4094-B461-83010F6CCE2A}" type="presParOf" srcId="{32984620-4207-4570-A64A-DF743E73380C}" destId="{EB401589-46C3-47E8-8E88-F041145A531B}" srcOrd="2" destOrd="0" presId="urn:microsoft.com/office/officeart/2017/3/layout/HorizontalPathTimeline"/>
    <dgm:cxn modelId="{3C08BF9F-F1D2-4342-9B5E-6EF30E6B42C9}" type="presParOf" srcId="{EB401589-46C3-47E8-8E88-F041145A531B}" destId="{03384BE6-5F97-4F6C-8C62-C7253E917B24}" srcOrd="0" destOrd="0" presId="urn:microsoft.com/office/officeart/2017/3/layout/HorizontalPathTimeline"/>
    <dgm:cxn modelId="{31B8590E-4F0E-4B47-B30A-F8DFEAA7CCED}" type="presParOf" srcId="{EB401589-46C3-47E8-8E88-F041145A531B}" destId="{F1FAC4C3-AB64-4077-971C-9E0D31100BF6}" srcOrd="1" destOrd="0" presId="urn:microsoft.com/office/officeart/2017/3/layout/HorizontalPathTimeline"/>
    <dgm:cxn modelId="{46629C9F-BA8B-4E82-857A-654AC6C0C3C7}" type="presParOf" srcId="{F1FAC4C3-AB64-4077-971C-9E0D31100BF6}" destId="{31C5CD50-7C51-4AB3-8547-D61D978671D0}" srcOrd="0" destOrd="0" presId="urn:microsoft.com/office/officeart/2017/3/layout/HorizontalPathTimeline"/>
    <dgm:cxn modelId="{87001791-4DD7-4AEA-9A8B-652DC9493926}" type="presParOf" srcId="{F1FAC4C3-AB64-4077-971C-9E0D31100BF6}" destId="{4E9BAE78-2C9A-4B62-800A-15C0C9DFCE30}" srcOrd="1" destOrd="0" presId="urn:microsoft.com/office/officeart/2017/3/layout/HorizontalPathTimeline"/>
    <dgm:cxn modelId="{42619D86-81AF-4AFD-A02B-94EE0AD32283}" type="presParOf" srcId="{EB401589-46C3-47E8-8E88-F041145A531B}" destId="{456E9A30-0729-428D-A318-54F716B47478}" srcOrd="2" destOrd="0" presId="urn:microsoft.com/office/officeart/2017/3/layout/HorizontalPathTimeline"/>
    <dgm:cxn modelId="{B2896A09-99C7-449A-9147-0D7A1CDD549C}" type="presParOf" srcId="{EB401589-46C3-47E8-8E88-F041145A531B}" destId="{B0C467DB-A389-483A-BB27-CAE3DE1DDCB8}" srcOrd="3" destOrd="0" presId="urn:microsoft.com/office/officeart/2017/3/layout/HorizontalPathTimeline"/>
    <dgm:cxn modelId="{DFC1B4AF-F545-4E44-8434-D5D5584A2A4D}" type="presParOf" srcId="{EB401589-46C3-47E8-8E88-F041145A531B}" destId="{7A46EDB6-BF58-45C6-862C-218482CA1EC4}" srcOrd="4" destOrd="0" presId="urn:microsoft.com/office/officeart/2017/3/layout/HorizontalPathTimeline"/>
    <dgm:cxn modelId="{F1600D5C-0CE7-4F76-8303-3B81F629C899}" type="presParOf" srcId="{32984620-4207-4570-A64A-DF743E73380C}" destId="{06DA4DCB-00A5-4C8E-89B2-050591D96133}" srcOrd="3" destOrd="0" presId="urn:microsoft.com/office/officeart/2017/3/layout/HorizontalPathTimeline"/>
    <dgm:cxn modelId="{D4C7B975-560F-4B64-83EC-C024766AC982}" type="presParOf" srcId="{32984620-4207-4570-A64A-DF743E73380C}" destId="{F9ECD451-9BA8-46C1-8199-BF7B309B52A1}" srcOrd="4" destOrd="0" presId="urn:microsoft.com/office/officeart/2017/3/layout/HorizontalPathTimeline"/>
    <dgm:cxn modelId="{672B9ED4-7165-4EFF-AA98-1E3209D142B6}" type="presParOf" srcId="{F9ECD451-9BA8-46C1-8199-BF7B309B52A1}" destId="{BA87907B-5D60-49FD-A2C1-6F0DB41DE19B}" srcOrd="0" destOrd="0" presId="urn:microsoft.com/office/officeart/2017/3/layout/HorizontalPathTimeline"/>
    <dgm:cxn modelId="{CE08297B-4F22-4D93-A68F-F2A3BBD91BCE}" type="presParOf" srcId="{F9ECD451-9BA8-46C1-8199-BF7B309B52A1}" destId="{A4E2785B-D394-4F80-80C4-FFD7270444B3}" srcOrd="1" destOrd="0" presId="urn:microsoft.com/office/officeart/2017/3/layout/HorizontalPathTimeline"/>
    <dgm:cxn modelId="{BE905C41-F5A2-4D13-BB45-8567146681EB}" type="presParOf" srcId="{A4E2785B-D394-4F80-80C4-FFD7270444B3}" destId="{CB52A843-DFBF-4C2A-A361-5D50FE05469E}" srcOrd="0" destOrd="0" presId="urn:microsoft.com/office/officeart/2017/3/layout/HorizontalPathTimeline"/>
    <dgm:cxn modelId="{57387F94-11C8-456E-9D0A-23B6623F1FE2}" type="presParOf" srcId="{A4E2785B-D394-4F80-80C4-FFD7270444B3}" destId="{4578B683-75B1-45F7-83AA-C63994A6B33E}" srcOrd="1" destOrd="0" presId="urn:microsoft.com/office/officeart/2017/3/layout/HorizontalPathTimeline"/>
    <dgm:cxn modelId="{FC647B07-8852-4C68-995C-A467C252FF7D}" type="presParOf" srcId="{F9ECD451-9BA8-46C1-8199-BF7B309B52A1}" destId="{2A4CA2B9-B2F5-46B3-A447-2361702F86F6}" srcOrd="2" destOrd="0" presId="urn:microsoft.com/office/officeart/2017/3/layout/HorizontalPathTimeline"/>
    <dgm:cxn modelId="{5D6C94EB-AA7A-4C9B-AAD6-7B6BC10BF224}" type="presParOf" srcId="{F9ECD451-9BA8-46C1-8199-BF7B309B52A1}" destId="{8FB0A5B9-7DEF-44FD-BB39-C017328BC498}" srcOrd="3" destOrd="0" presId="urn:microsoft.com/office/officeart/2017/3/layout/HorizontalPathTimeline"/>
    <dgm:cxn modelId="{011C9170-CDFF-4F16-94EF-F9F6DD0E0B1C}" type="presParOf" srcId="{F9ECD451-9BA8-46C1-8199-BF7B309B52A1}" destId="{E22D4AB1-7279-49E3-B7E9-DE674C785854}" srcOrd="4" destOrd="0" presId="urn:microsoft.com/office/officeart/2017/3/layout/HorizontalPathTimeline"/>
    <dgm:cxn modelId="{D72E22F5-96B5-4D44-9D7B-1B87E9237CCD}" type="presParOf" srcId="{32984620-4207-4570-A64A-DF743E73380C}" destId="{881377E7-3B9B-4A7D-ACB2-01AB08DA3590}" srcOrd="5" destOrd="0" presId="urn:microsoft.com/office/officeart/2017/3/layout/HorizontalPathTimeline"/>
    <dgm:cxn modelId="{B15009CA-E155-4AD4-ACE6-207579EB2F29}" type="presParOf" srcId="{32984620-4207-4570-A64A-DF743E73380C}" destId="{10683284-6B8B-4E40-B641-31EC96F40E34}" srcOrd="6" destOrd="0" presId="urn:microsoft.com/office/officeart/2017/3/layout/HorizontalPathTimeline"/>
    <dgm:cxn modelId="{542F842C-A1EC-4567-9110-EA1C207DAB38}" type="presParOf" srcId="{10683284-6B8B-4E40-B641-31EC96F40E34}" destId="{A93F4708-FEF8-4320-8554-7E92CF61A8F7}" srcOrd="0" destOrd="0" presId="urn:microsoft.com/office/officeart/2017/3/layout/HorizontalPathTimeline"/>
    <dgm:cxn modelId="{E9C6511F-5B4A-4D2B-8D86-DAF226885D28}" type="presParOf" srcId="{10683284-6B8B-4E40-B641-31EC96F40E34}" destId="{749AD595-B2C8-47A5-86AA-954258C965BA}" srcOrd="1" destOrd="0" presId="urn:microsoft.com/office/officeart/2017/3/layout/HorizontalPathTimeline"/>
    <dgm:cxn modelId="{CA049DC9-0738-4354-A50E-775754BD0488}" type="presParOf" srcId="{749AD595-B2C8-47A5-86AA-954258C965BA}" destId="{49801812-EEBB-44B0-A1EA-24FADFAE565F}" srcOrd="0" destOrd="0" presId="urn:microsoft.com/office/officeart/2017/3/layout/HorizontalPathTimeline"/>
    <dgm:cxn modelId="{DF2E2038-F7C1-4F88-931B-642419893FDD}" type="presParOf" srcId="{749AD595-B2C8-47A5-86AA-954258C965BA}" destId="{CFEA6C39-5328-4F05-BE65-E18D37F4B025}" srcOrd="1" destOrd="0" presId="urn:microsoft.com/office/officeart/2017/3/layout/HorizontalPathTimeline"/>
    <dgm:cxn modelId="{0E5EC5E3-8C79-438B-9DD8-4F4F8FC5C1A7}" type="presParOf" srcId="{10683284-6B8B-4E40-B641-31EC96F40E34}" destId="{BEAEADE0-E516-480C-9A71-0E7B4CF09C29}" srcOrd="2" destOrd="0" presId="urn:microsoft.com/office/officeart/2017/3/layout/HorizontalPathTimeline"/>
    <dgm:cxn modelId="{ACE12466-21C1-4E65-B088-358A61D06FD9}" type="presParOf" srcId="{10683284-6B8B-4E40-B641-31EC96F40E34}" destId="{8209059F-8183-49BE-8CE5-3CBEA319C5E0}" srcOrd="3" destOrd="0" presId="urn:microsoft.com/office/officeart/2017/3/layout/HorizontalPathTimeline"/>
    <dgm:cxn modelId="{CC74121B-2ECD-42E7-B925-12D079CC5870}" type="presParOf" srcId="{10683284-6B8B-4E40-B641-31EC96F40E34}" destId="{FA7B5C89-DD69-4E0E-A35C-4F74394156FE}" srcOrd="4" destOrd="0" presId="urn:microsoft.com/office/officeart/2017/3/layout/HorizontalPath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B401C6B5-273C-45A7-AABE-3986DB549A81}" type="doc">
      <dgm:prSet loTypeId="urn:microsoft.com/office/officeart/2017/3/layout/HorizontalLabelsTimeline" loCatId="process" qsTypeId="urn:microsoft.com/office/officeart/2005/8/quickstyle/simple1" qsCatId="simple" csTypeId="urn:microsoft.com/office/officeart/2005/8/colors/colorful1" csCatId="colorful" phldr="1"/>
      <dgm:spPr/>
      <dgm:t>
        <a:bodyPr/>
        <a:lstStyle/>
        <a:p>
          <a:endParaRPr lang="en-US"/>
        </a:p>
      </dgm:t>
    </dgm:pt>
    <dgm:pt modelId="{1E164815-01A7-485A-9856-FF6EEA1512F6}">
      <dgm:prSet/>
      <dgm:spPr/>
      <dgm:t>
        <a:bodyPr/>
        <a:lstStyle/>
        <a:p>
          <a:pPr>
            <a:defRPr b="1"/>
          </a:pPr>
          <a:r>
            <a:rPr lang="en-US" noProof="0" dirty="0"/>
            <a:t>1998</a:t>
          </a:r>
        </a:p>
      </dgm:t>
    </dgm:pt>
    <dgm:pt modelId="{E7CE79E4-986E-4A98-9347-12F7955B71CF}" type="parTrans" cxnId="{5DC76258-69C3-426F-BD7B-E85DA483E6EE}">
      <dgm:prSet/>
      <dgm:spPr/>
      <dgm:t>
        <a:bodyPr/>
        <a:lstStyle/>
        <a:p>
          <a:endParaRPr lang="en-US"/>
        </a:p>
      </dgm:t>
    </dgm:pt>
    <dgm:pt modelId="{4330C0FD-419A-4186-9AFE-6D83A2C00881}" type="sibTrans" cxnId="{5DC76258-69C3-426F-BD7B-E85DA483E6EE}">
      <dgm:prSet/>
      <dgm:spPr/>
      <dgm:t>
        <a:bodyPr/>
        <a:lstStyle/>
        <a:p>
          <a:endParaRPr lang="en-US"/>
        </a:p>
      </dgm:t>
    </dgm:pt>
    <dgm:pt modelId="{C20B7C5A-1269-452B-9190-DAF906862EF2}">
      <dgm:prSet/>
      <dgm:spPr/>
      <dgm:t>
        <a:bodyPr/>
        <a:lstStyle/>
        <a:p>
          <a:r>
            <a:rPr lang="en-US" noProof="0" dirty="0"/>
            <a:t>Clarify the problem and what success looks like</a:t>
          </a:r>
        </a:p>
      </dgm:t>
    </dgm:pt>
    <dgm:pt modelId="{CB06D88C-68FC-40DD-84C5-40EDF54D06C1}" type="parTrans" cxnId="{15D472E1-75C8-4189-BF08-78641919296D}">
      <dgm:prSet/>
      <dgm:spPr/>
      <dgm:t>
        <a:bodyPr/>
        <a:lstStyle/>
        <a:p>
          <a:endParaRPr lang="en-US"/>
        </a:p>
      </dgm:t>
    </dgm:pt>
    <dgm:pt modelId="{E6E1DA55-7F21-42BC-86B0-2D222DFCFB36}" type="sibTrans" cxnId="{15D472E1-75C8-4189-BF08-78641919296D}">
      <dgm:prSet/>
      <dgm:spPr/>
      <dgm:t>
        <a:bodyPr/>
        <a:lstStyle/>
        <a:p>
          <a:endParaRPr lang="en-US"/>
        </a:p>
      </dgm:t>
    </dgm:pt>
    <dgm:pt modelId="{83B222B2-FF15-4E43-8624-B0E65366858E}">
      <dgm:prSet/>
      <dgm:spPr/>
      <dgm:t>
        <a:bodyPr/>
        <a:lstStyle/>
        <a:p>
          <a:pPr>
            <a:defRPr b="1"/>
          </a:pPr>
          <a:r>
            <a:rPr lang="en-US" noProof="0" dirty="0"/>
            <a:t>2000</a:t>
          </a:r>
        </a:p>
      </dgm:t>
    </dgm:pt>
    <dgm:pt modelId="{ED89ED38-34E0-4163-9B80-58B7164117A2}" type="parTrans" cxnId="{CB1E370B-CFE5-47B8-ABB2-466B6610E9AE}">
      <dgm:prSet/>
      <dgm:spPr/>
      <dgm:t>
        <a:bodyPr/>
        <a:lstStyle/>
        <a:p>
          <a:endParaRPr lang="en-US"/>
        </a:p>
      </dgm:t>
    </dgm:pt>
    <dgm:pt modelId="{19597D97-F1F2-4045-926C-63D8B5195C09}" type="sibTrans" cxnId="{CB1E370B-CFE5-47B8-ABB2-466B6610E9AE}">
      <dgm:prSet/>
      <dgm:spPr/>
      <dgm:t>
        <a:bodyPr/>
        <a:lstStyle/>
        <a:p>
          <a:endParaRPr lang="en-US"/>
        </a:p>
      </dgm:t>
    </dgm:pt>
    <dgm:pt modelId="{EC05FA07-8621-4D16-9199-083725BDA154}">
      <dgm:prSet/>
      <dgm:spPr/>
      <dgm:t>
        <a:bodyPr/>
        <a:lstStyle/>
        <a:p>
          <a:r>
            <a:rPr lang="en-US" noProof="0" dirty="0"/>
            <a:t>Choose an approach that fits users and constraints</a:t>
          </a:r>
        </a:p>
      </dgm:t>
    </dgm:pt>
    <dgm:pt modelId="{1CD5B499-5E03-47E1-8AD0-97DA388AFF45}" type="parTrans" cxnId="{57E55372-265B-4BDB-A5DD-3DDF1F592665}">
      <dgm:prSet/>
      <dgm:spPr/>
      <dgm:t>
        <a:bodyPr/>
        <a:lstStyle/>
        <a:p>
          <a:endParaRPr lang="en-US"/>
        </a:p>
      </dgm:t>
    </dgm:pt>
    <dgm:pt modelId="{4E30A9E3-85DF-484E-AA52-1AB782A21A7D}" type="sibTrans" cxnId="{57E55372-265B-4BDB-A5DD-3DDF1F592665}">
      <dgm:prSet/>
      <dgm:spPr/>
      <dgm:t>
        <a:bodyPr/>
        <a:lstStyle/>
        <a:p>
          <a:endParaRPr lang="en-US"/>
        </a:p>
      </dgm:t>
    </dgm:pt>
    <dgm:pt modelId="{441083BD-684E-4E58-97A0-A18F7406CF7B}">
      <dgm:prSet/>
      <dgm:spPr/>
      <dgm:t>
        <a:bodyPr/>
        <a:lstStyle/>
        <a:p>
          <a:pPr>
            <a:defRPr b="1"/>
          </a:pPr>
          <a:r>
            <a:rPr lang="en-US" noProof="0" dirty="0"/>
            <a:t>2002</a:t>
          </a:r>
        </a:p>
      </dgm:t>
    </dgm:pt>
    <dgm:pt modelId="{D91E8119-60ED-4853-82B4-E425F5A882D2}" type="parTrans" cxnId="{C989E5E7-3857-44A4-A913-C274ABD1BA82}">
      <dgm:prSet/>
      <dgm:spPr/>
      <dgm:t>
        <a:bodyPr/>
        <a:lstStyle/>
        <a:p>
          <a:endParaRPr lang="en-US"/>
        </a:p>
      </dgm:t>
    </dgm:pt>
    <dgm:pt modelId="{4EEDC429-7342-465C-941C-57982BE862BF}" type="sibTrans" cxnId="{C989E5E7-3857-44A4-A913-C274ABD1BA82}">
      <dgm:prSet/>
      <dgm:spPr/>
      <dgm:t>
        <a:bodyPr/>
        <a:lstStyle/>
        <a:p>
          <a:endParaRPr lang="en-US"/>
        </a:p>
      </dgm:t>
    </dgm:pt>
    <dgm:pt modelId="{1CE3AEF5-A1A4-4CCA-BD76-E3DFDEBA048E}">
      <dgm:prSet/>
      <dgm:spPr/>
      <dgm:t>
        <a:bodyPr/>
        <a:lstStyle/>
        <a:p>
          <a:r>
            <a:rPr lang="en-US" noProof="0" dirty="0"/>
            <a:t>Deliver working software in small, safe increments</a:t>
          </a:r>
        </a:p>
      </dgm:t>
    </dgm:pt>
    <dgm:pt modelId="{B2A1EA4A-ACC1-4AF5-A988-26E5BB5F76BA}" type="parTrans" cxnId="{8F67D7A6-AFA7-4125-AA31-9A9AB2D7B54C}">
      <dgm:prSet/>
      <dgm:spPr/>
      <dgm:t>
        <a:bodyPr/>
        <a:lstStyle/>
        <a:p>
          <a:endParaRPr lang="en-US"/>
        </a:p>
      </dgm:t>
    </dgm:pt>
    <dgm:pt modelId="{F277F517-68F0-454B-A209-561722338301}" type="sibTrans" cxnId="{8F67D7A6-AFA7-4125-AA31-9A9AB2D7B54C}">
      <dgm:prSet/>
      <dgm:spPr/>
      <dgm:t>
        <a:bodyPr/>
        <a:lstStyle/>
        <a:p>
          <a:endParaRPr lang="en-US"/>
        </a:p>
      </dgm:t>
    </dgm:pt>
    <dgm:pt modelId="{A2395F1B-8161-494B-B152-54E320637705}">
      <dgm:prSet/>
      <dgm:spPr/>
      <dgm:t>
        <a:bodyPr/>
        <a:lstStyle/>
        <a:p>
          <a:pPr>
            <a:defRPr b="1"/>
          </a:pPr>
          <a:r>
            <a:rPr lang="en-US" noProof="0" dirty="0"/>
            <a:t>2013</a:t>
          </a:r>
        </a:p>
      </dgm:t>
    </dgm:pt>
    <dgm:pt modelId="{83453858-09A0-47F1-BF2D-3FCB1ECEBED2}" type="parTrans" cxnId="{C00FC616-AE56-4741-8653-C23F9601AC76}">
      <dgm:prSet/>
      <dgm:spPr/>
      <dgm:t>
        <a:bodyPr/>
        <a:lstStyle/>
        <a:p>
          <a:endParaRPr lang="en-US"/>
        </a:p>
      </dgm:t>
    </dgm:pt>
    <dgm:pt modelId="{474E97E1-53A2-4123-B69F-590F7818E33D}" type="sibTrans" cxnId="{C00FC616-AE56-4741-8653-C23F9601AC76}">
      <dgm:prSet/>
      <dgm:spPr/>
      <dgm:t>
        <a:bodyPr/>
        <a:lstStyle/>
        <a:p>
          <a:endParaRPr lang="en-US"/>
        </a:p>
      </dgm:t>
    </dgm:pt>
    <dgm:pt modelId="{5DC91F69-AE40-4927-B440-916F2D276FDF}">
      <dgm:prSet/>
      <dgm:spPr/>
      <dgm:t>
        <a:bodyPr/>
        <a:lstStyle/>
        <a:p>
          <a:r>
            <a:rPr lang="en-US" noProof="0" dirty="0"/>
            <a:t>Learn from reality and iterate deliberately</a:t>
          </a:r>
        </a:p>
      </dgm:t>
    </dgm:pt>
    <dgm:pt modelId="{38890199-7034-4C02-A727-D9B70A99DFCF}" type="parTrans" cxnId="{DB56A7DD-2321-408E-8AC0-3094AA899724}">
      <dgm:prSet/>
      <dgm:spPr/>
      <dgm:t>
        <a:bodyPr/>
        <a:lstStyle/>
        <a:p>
          <a:endParaRPr lang="en-US"/>
        </a:p>
      </dgm:t>
    </dgm:pt>
    <dgm:pt modelId="{0315D126-5105-4F4C-99D1-55E9AA6764BA}" type="sibTrans" cxnId="{DB56A7DD-2321-408E-8AC0-3094AA899724}">
      <dgm:prSet/>
      <dgm:spPr/>
      <dgm:t>
        <a:bodyPr/>
        <a:lstStyle/>
        <a:p>
          <a:endParaRPr lang="en-US"/>
        </a:p>
      </dgm:t>
    </dgm:pt>
    <dgm:pt modelId="{C05FEEC9-9581-4A85-997E-C03322E5180B}" type="pres">
      <dgm:prSet presAssocID="{B401C6B5-273C-45A7-AABE-3986DB549A81}" presName="root" presStyleCnt="0">
        <dgm:presLayoutVars>
          <dgm:chMax/>
          <dgm:chPref/>
          <dgm:animLvl val="lvl"/>
        </dgm:presLayoutVars>
      </dgm:prSet>
      <dgm:spPr/>
    </dgm:pt>
    <dgm:pt modelId="{D96AF8DD-D1F5-4AB0-BD5F-E039664FB30D}" type="pres">
      <dgm:prSet presAssocID="{B401C6B5-273C-45A7-AABE-3986DB549A81}" presName="divider" presStyleLbl="fgAcc1" presStyleIdx="0" presStyleCnt="1"/>
      <dgm:spPr/>
    </dgm:pt>
    <dgm:pt modelId="{8E327648-1005-42D1-B2EB-170D9EF834BE}" type="pres">
      <dgm:prSet presAssocID="{B401C6B5-273C-45A7-AABE-3986DB549A81}" presName="nodes" presStyleCnt="0">
        <dgm:presLayoutVars>
          <dgm:chMax/>
          <dgm:chPref/>
          <dgm:animLvl val="lvl"/>
        </dgm:presLayoutVars>
      </dgm:prSet>
      <dgm:spPr/>
    </dgm:pt>
    <dgm:pt modelId="{94A25110-501B-4C0A-A01D-DB880AAFC8D7}" type="pres">
      <dgm:prSet presAssocID="{1E164815-01A7-485A-9856-FF6EEA1512F6}" presName="composite" presStyleCnt="0"/>
      <dgm:spPr/>
    </dgm:pt>
    <dgm:pt modelId="{82AC826A-D810-43B2-B731-06A0B4250AAC}" type="pres">
      <dgm:prSet presAssocID="{1E164815-01A7-485A-9856-FF6EEA1512F6}" presName="L1TextContainer" presStyleLbl="alignNode1" presStyleIdx="0" presStyleCnt="4">
        <dgm:presLayoutVars>
          <dgm:chMax val="1"/>
          <dgm:chPref val="1"/>
          <dgm:bulletEnabled val="1"/>
        </dgm:presLayoutVars>
      </dgm:prSet>
      <dgm:spPr/>
    </dgm:pt>
    <dgm:pt modelId="{F4D3CD4E-2BB7-466F-A0AE-5AB24B02CB91}" type="pres">
      <dgm:prSet presAssocID="{1E164815-01A7-485A-9856-FF6EEA1512F6}" presName="L2TextContainerWrapper" presStyleCnt="0">
        <dgm:presLayoutVars>
          <dgm:bulletEnabled val="1"/>
        </dgm:presLayoutVars>
      </dgm:prSet>
      <dgm:spPr/>
    </dgm:pt>
    <dgm:pt modelId="{FCCD7044-BF07-4535-9F3A-70FFBAE751F1}" type="pres">
      <dgm:prSet presAssocID="{1E164815-01A7-485A-9856-FF6EEA1512F6}" presName="L2TextContainer" presStyleLbl="bgAccFollowNode1" presStyleIdx="0" presStyleCnt="4"/>
      <dgm:spPr/>
    </dgm:pt>
    <dgm:pt modelId="{2567316A-A052-4B3A-BF37-B621A6CB4F32}" type="pres">
      <dgm:prSet presAssocID="{1E164815-01A7-485A-9856-FF6EEA1512F6}" presName="FlexibleEmptyPlaceHolder" presStyleCnt="0"/>
      <dgm:spPr/>
    </dgm:pt>
    <dgm:pt modelId="{139BA41D-B895-41AD-ABB4-AF94A8139727}" type="pres">
      <dgm:prSet presAssocID="{1E164815-01A7-485A-9856-FF6EEA1512F6}" presName="ConnectLine" presStyleLbl="sibTrans1D1" presStyleIdx="0" presStyleCnt="4"/>
      <dgm:spPr/>
    </dgm:pt>
    <dgm:pt modelId="{BBF4895F-0975-4485-8F5D-F9E3516885FE}" type="pres">
      <dgm:prSet presAssocID="{1E164815-01A7-485A-9856-FF6EEA1512F6}" presName="ConnectorPoint" presStyleLbl="node1" presStyleIdx="0" presStyleCnt="4"/>
      <dgm:spPr>
        <a:solidFill>
          <a:schemeClr val="accent2">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D1AE9AF6-C3E2-4216-8025-FE24A6E4190B}" type="pres">
      <dgm:prSet presAssocID="{1E164815-01A7-485A-9856-FF6EEA1512F6}" presName="EmptyPlaceHolder" presStyleCnt="0"/>
      <dgm:spPr/>
    </dgm:pt>
    <dgm:pt modelId="{4CDD1D0D-CD07-4820-92A1-977B5DC6EFAA}" type="pres">
      <dgm:prSet presAssocID="{4330C0FD-419A-4186-9AFE-6D83A2C00881}" presName="spaceBetweenRectangles" presStyleCnt="0"/>
      <dgm:spPr/>
    </dgm:pt>
    <dgm:pt modelId="{66AE25A0-ACBF-486D-822C-A3D7EDCC729D}" type="pres">
      <dgm:prSet presAssocID="{83B222B2-FF15-4E43-8624-B0E65366858E}" presName="composite" presStyleCnt="0"/>
      <dgm:spPr/>
    </dgm:pt>
    <dgm:pt modelId="{17D317F0-24FF-481E-9F09-B8FF418901AF}" type="pres">
      <dgm:prSet presAssocID="{83B222B2-FF15-4E43-8624-B0E65366858E}" presName="L1TextContainer" presStyleLbl="alignNode1" presStyleIdx="1" presStyleCnt="4">
        <dgm:presLayoutVars>
          <dgm:chMax val="1"/>
          <dgm:chPref val="1"/>
          <dgm:bulletEnabled val="1"/>
        </dgm:presLayoutVars>
      </dgm:prSet>
      <dgm:spPr/>
    </dgm:pt>
    <dgm:pt modelId="{4A08C7EB-1A39-4542-9D1E-23CBBDB0D194}" type="pres">
      <dgm:prSet presAssocID="{83B222B2-FF15-4E43-8624-B0E65366858E}" presName="L2TextContainerWrapper" presStyleCnt="0">
        <dgm:presLayoutVars>
          <dgm:bulletEnabled val="1"/>
        </dgm:presLayoutVars>
      </dgm:prSet>
      <dgm:spPr/>
    </dgm:pt>
    <dgm:pt modelId="{543794AE-4726-40F8-BC34-E5915D46AE50}" type="pres">
      <dgm:prSet presAssocID="{83B222B2-FF15-4E43-8624-B0E65366858E}" presName="L2TextContainer" presStyleLbl="bgAccFollowNode1" presStyleIdx="1" presStyleCnt="4"/>
      <dgm:spPr/>
    </dgm:pt>
    <dgm:pt modelId="{83B5B537-9FA7-4541-B3FA-0A6C20190DE5}" type="pres">
      <dgm:prSet presAssocID="{83B222B2-FF15-4E43-8624-B0E65366858E}" presName="FlexibleEmptyPlaceHolder" presStyleCnt="0"/>
      <dgm:spPr/>
    </dgm:pt>
    <dgm:pt modelId="{C9F32D21-55AB-491F-AFA1-BFF766E3D3A4}" type="pres">
      <dgm:prSet presAssocID="{83B222B2-FF15-4E43-8624-B0E65366858E}" presName="ConnectLine" presStyleLbl="sibTrans1D1" presStyleIdx="1" presStyleCnt="4"/>
      <dgm:spPr/>
    </dgm:pt>
    <dgm:pt modelId="{BF5888D4-1EF9-41A0-A324-59B33F194874}" type="pres">
      <dgm:prSet presAssocID="{83B222B2-FF15-4E43-8624-B0E65366858E}" presName="ConnectorPoint" presStyleLbl="node1" presStyleIdx="1" presStyleCnt="4"/>
      <dgm:spPr>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225C0244-6FD3-41E1-8861-49898A2CAC70}" type="pres">
      <dgm:prSet presAssocID="{83B222B2-FF15-4E43-8624-B0E65366858E}" presName="EmptyPlaceHolder" presStyleCnt="0"/>
      <dgm:spPr/>
    </dgm:pt>
    <dgm:pt modelId="{4589F0B7-8DF5-452E-9A95-38AF7CE1AC3C}" type="pres">
      <dgm:prSet presAssocID="{19597D97-F1F2-4045-926C-63D8B5195C09}" presName="spaceBetweenRectangles" presStyleCnt="0"/>
      <dgm:spPr/>
    </dgm:pt>
    <dgm:pt modelId="{2F48CAB4-C2D2-4217-935E-D6084CE6E28A}" type="pres">
      <dgm:prSet presAssocID="{441083BD-684E-4E58-97A0-A18F7406CF7B}" presName="composite" presStyleCnt="0"/>
      <dgm:spPr/>
    </dgm:pt>
    <dgm:pt modelId="{0592F876-4CE2-4D7F-8207-C639B0C333D6}" type="pres">
      <dgm:prSet presAssocID="{441083BD-684E-4E58-97A0-A18F7406CF7B}" presName="L1TextContainer" presStyleLbl="alignNode1" presStyleIdx="2" presStyleCnt="4">
        <dgm:presLayoutVars>
          <dgm:chMax val="1"/>
          <dgm:chPref val="1"/>
          <dgm:bulletEnabled val="1"/>
        </dgm:presLayoutVars>
      </dgm:prSet>
      <dgm:spPr/>
    </dgm:pt>
    <dgm:pt modelId="{5FBABFAC-EA80-4B7C-AFCD-7EC128354526}" type="pres">
      <dgm:prSet presAssocID="{441083BD-684E-4E58-97A0-A18F7406CF7B}" presName="L2TextContainerWrapper" presStyleCnt="0">
        <dgm:presLayoutVars>
          <dgm:bulletEnabled val="1"/>
        </dgm:presLayoutVars>
      </dgm:prSet>
      <dgm:spPr/>
    </dgm:pt>
    <dgm:pt modelId="{00F55473-2A22-44A9-9290-D4C822D0DA5E}" type="pres">
      <dgm:prSet presAssocID="{441083BD-684E-4E58-97A0-A18F7406CF7B}" presName="L2TextContainer" presStyleLbl="bgAccFollowNode1" presStyleIdx="2" presStyleCnt="4"/>
      <dgm:spPr/>
    </dgm:pt>
    <dgm:pt modelId="{498B7565-941D-463C-AFEA-FC67AD5644B5}" type="pres">
      <dgm:prSet presAssocID="{441083BD-684E-4E58-97A0-A18F7406CF7B}" presName="FlexibleEmptyPlaceHolder" presStyleCnt="0"/>
      <dgm:spPr/>
    </dgm:pt>
    <dgm:pt modelId="{67C89643-A5C0-41AB-9B3C-CEB72C6E2881}" type="pres">
      <dgm:prSet presAssocID="{441083BD-684E-4E58-97A0-A18F7406CF7B}" presName="ConnectLine" presStyleLbl="sibTrans1D1" presStyleIdx="2" presStyleCnt="4"/>
      <dgm:spPr/>
    </dgm:pt>
    <dgm:pt modelId="{F2E7DB91-B335-47CB-AB4E-55CC9F40A0D6}" type="pres">
      <dgm:prSet presAssocID="{441083BD-684E-4E58-97A0-A18F7406CF7B}" presName="ConnectorPoint" presStyleLbl="node1" presStyleIdx="2" presStyleCnt="4"/>
      <dgm:spPr>
        <a:solidFill>
          <a:schemeClr val="accent4">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BBB06FA5-6F55-4331-A6C7-A7F5B889295F}" type="pres">
      <dgm:prSet presAssocID="{441083BD-684E-4E58-97A0-A18F7406CF7B}" presName="EmptyPlaceHolder" presStyleCnt="0"/>
      <dgm:spPr/>
    </dgm:pt>
    <dgm:pt modelId="{D7BE2C96-92EC-4FF5-8A85-604D1949DA6A}" type="pres">
      <dgm:prSet presAssocID="{4EEDC429-7342-465C-941C-57982BE862BF}" presName="spaceBetweenRectangles" presStyleCnt="0"/>
      <dgm:spPr/>
    </dgm:pt>
    <dgm:pt modelId="{33EA4C61-642E-4A42-9722-FBE5A752C603}" type="pres">
      <dgm:prSet presAssocID="{A2395F1B-8161-494B-B152-54E320637705}" presName="composite" presStyleCnt="0"/>
      <dgm:spPr/>
    </dgm:pt>
    <dgm:pt modelId="{637DAE28-3785-4AE2-A250-87F5F95F3EAC}" type="pres">
      <dgm:prSet presAssocID="{A2395F1B-8161-494B-B152-54E320637705}" presName="L1TextContainer" presStyleLbl="alignNode1" presStyleIdx="3" presStyleCnt="4">
        <dgm:presLayoutVars>
          <dgm:chMax val="1"/>
          <dgm:chPref val="1"/>
          <dgm:bulletEnabled val="1"/>
        </dgm:presLayoutVars>
      </dgm:prSet>
      <dgm:spPr/>
    </dgm:pt>
    <dgm:pt modelId="{11AFFA0D-095B-4779-9753-8C0F999DF1D2}" type="pres">
      <dgm:prSet presAssocID="{A2395F1B-8161-494B-B152-54E320637705}" presName="L2TextContainerWrapper" presStyleCnt="0">
        <dgm:presLayoutVars>
          <dgm:bulletEnabled val="1"/>
        </dgm:presLayoutVars>
      </dgm:prSet>
      <dgm:spPr/>
    </dgm:pt>
    <dgm:pt modelId="{BD769447-59D3-4843-B594-25F5E39A4F34}" type="pres">
      <dgm:prSet presAssocID="{A2395F1B-8161-494B-B152-54E320637705}" presName="L2TextContainer" presStyleLbl="bgAccFollowNode1" presStyleIdx="3" presStyleCnt="4"/>
      <dgm:spPr/>
    </dgm:pt>
    <dgm:pt modelId="{C4274774-9113-439B-8DD4-B3B152C1506A}" type="pres">
      <dgm:prSet presAssocID="{A2395F1B-8161-494B-B152-54E320637705}" presName="FlexibleEmptyPlaceHolder" presStyleCnt="0"/>
      <dgm:spPr/>
    </dgm:pt>
    <dgm:pt modelId="{32C82CB1-795A-4FB5-BBFA-917DE4198744}" type="pres">
      <dgm:prSet presAssocID="{A2395F1B-8161-494B-B152-54E320637705}" presName="ConnectLine" presStyleLbl="sibTrans1D1" presStyleIdx="3" presStyleCnt="4"/>
      <dgm:spPr/>
    </dgm:pt>
    <dgm:pt modelId="{82B19390-3B0F-407B-A04B-F6343053C275}" type="pres">
      <dgm:prSet presAssocID="{A2395F1B-8161-494B-B152-54E320637705}" presName="ConnectorPoint" presStyleLbl="node1" presStyleIdx="3" presStyleCnt="4"/>
      <dgm:spPr>
        <a:solidFill>
          <a:schemeClr val="accent5">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A0169555-1B30-4AD6-B4D4-A38C4FA3EC89}" type="pres">
      <dgm:prSet presAssocID="{A2395F1B-8161-494B-B152-54E320637705}" presName="EmptyPlaceHolder" presStyleCnt="0"/>
      <dgm:spPr/>
    </dgm:pt>
  </dgm:ptLst>
  <dgm:cxnLst>
    <dgm:cxn modelId="{CB1E370B-CFE5-47B8-ABB2-466B6610E9AE}" srcId="{B401C6B5-273C-45A7-AABE-3986DB549A81}" destId="{83B222B2-FF15-4E43-8624-B0E65366858E}" srcOrd="1" destOrd="0" parTransId="{ED89ED38-34E0-4163-9B80-58B7164117A2}" sibTransId="{19597D97-F1F2-4045-926C-63D8B5195C09}"/>
    <dgm:cxn modelId="{C00FC616-AE56-4741-8653-C23F9601AC76}" srcId="{B401C6B5-273C-45A7-AABE-3986DB549A81}" destId="{A2395F1B-8161-494B-B152-54E320637705}" srcOrd="3" destOrd="0" parTransId="{83453858-09A0-47F1-BF2D-3FCB1ECEBED2}" sibTransId="{474E97E1-53A2-4123-B69F-590F7818E33D}"/>
    <dgm:cxn modelId="{846F193D-0A71-4FA9-B157-D5DFFFEE4F74}" type="presOf" srcId="{441083BD-684E-4E58-97A0-A18F7406CF7B}" destId="{0592F876-4CE2-4D7F-8207-C639B0C333D6}" srcOrd="0" destOrd="0" presId="urn:microsoft.com/office/officeart/2017/3/layout/HorizontalLabelsTimeline"/>
    <dgm:cxn modelId="{57E55372-265B-4BDB-A5DD-3DDF1F592665}" srcId="{83B222B2-FF15-4E43-8624-B0E65366858E}" destId="{EC05FA07-8621-4D16-9199-083725BDA154}" srcOrd="0" destOrd="0" parTransId="{1CD5B499-5E03-47E1-8AD0-97DA388AFF45}" sibTransId="{4E30A9E3-85DF-484E-AA52-1AB782A21A7D}"/>
    <dgm:cxn modelId="{5DC76258-69C3-426F-BD7B-E85DA483E6EE}" srcId="{B401C6B5-273C-45A7-AABE-3986DB549A81}" destId="{1E164815-01A7-485A-9856-FF6EEA1512F6}" srcOrd="0" destOrd="0" parTransId="{E7CE79E4-986E-4A98-9347-12F7955B71CF}" sibTransId="{4330C0FD-419A-4186-9AFE-6D83A2C00881}"/>
    <dgm:cxn modelId="{CAD3685A-FD1C-4A29-A1C9-CFA0F9F4634B}" type="presOf" srcId="{B401C6B5-273C-45A7-AABE-3986DB549A81}" destId="{C05FEEC9-9581-4A85-997E-C03322E5180B}" srcOrd="0" destOrd="0" presId="urn:microsoft.com/office/officeart/2017/3/layout/HorizontalLabelsTimeline"/>
    <dgm:cxn modelId="{D077FA7A-44C3-4B1C-B31A-BD3B4496D00E}" type="presOf" srcId="{5DC91F69-AE40-4927-B440-916F2D276FDF}" destId="{BD769447-59D3-4843-B594-25F5E39A4F34}" srcOrd="0" destOrd="0" presId="urn:microsoft.com/office/officeart/2017/3/layout/HorizontalLabelsTimeline"/>
    <dgm:cxn modelId="{4C4B9D8D-AD43-4A52-802E-6F2768E3D96A}" type="presOf" srcId="{A2395F1B-8161-494B-B152-54E320637705}" destId="{637DAE28-3785-4AE2-A250-87F5F95F3EAC}" srcOrd="0" destOrd="0" presId="urn:microsoft.com/office/officeart/2017/3/layout/HorizontalLabelsTimeline"/>
    <dgm:cxn modelId="{8DA09F8D-45D1-42CC-A859-2D58DE19EA8E}" type="presOf" srcId="{C20B7C5A-1269-452B-9190-DAF906862EF2}" destId="{FCCD7044-BF07-4535-9F3A-70FFBAE751F1}" srcOrd="0" destOrd="0" presId="urn:microsoft.com/office/officeart/2017/3/layout/HorizontalLabelsTimeline"/>
    <dgm:cxn modelId="{5F89B299-F911-4858-9F75-CBADC6E55931}" type="presOf" srcId="{1CE3AEF5-A1A4-4CCA-BD76-E3DFDEBA048E}" destId="{00F55473-2A22-44A9-9290-D4C822D0DA5E}" srcOrd="0" destOrd="0" presId="urn:microsoft.com/office/officeart/2017/3/layout/HorizontalLabelsTimeline"/>
    <dgm:cxn modelId="{8F67D7A6-AFA7-4125-AA31-9A9AB2D7B54C}" srcId="{441083BD-684E-4E58-97A0-A18F7406CF7B}" destId="{1CE3AEF5-A1A4-4CCA-BD76-E3DFDEBA048E}" srcOrd="0" destOrd="0" parTransId="{B2A1EA4A-ACC1-4AF5-A988-26E5BB5F76BA}" sibTransId="{F277F517-68F0-454B-A209-561722338301}"/>
    <dgm:cxn modelId="{52641DC1-53EE-4408-B34E-4718667C8F53}" type="presOf" srcId="{83B222B2-FF15-4E43-8624-B0E65366858E}" destId="{17D317F0-24FF-481E-9F09-B8FF418901AF}" srcOrd="0" destOrd="0" presId="urn:microsoft.com/office/officeart/2017/3/layout/HorizontalLabelsTimeline"/>
    <dgm:cxn modelId="{DB56A7DD-2321-408E-8AC0-3094AA899724}" srcId="{A2395F1B-8161-494B-B152-54E320637705}" destId="{5DC91F69-AE40-4927-B440-916F2D276FDF}" srcOrd="0" destOrd="0" parTransId="{38890199-7034-4C02-A727-D9B70A99DFCF}" sibTransId="{0315D126-5105-4F4C-99D1-55E9AA6764BA}"/>
    <dgm:cxn modelId="{15D472E1-75C8-4189-BF08-78641919296D}" srcId="{1E164815-01A7-485A-9856-FF6EEA1512F6}" destId="{C20B7C5A-1269-452B-9190-DAF906862EF2}" srcOrd="0" destOrd="0" parTransId="{CB06D88C-68FC-40DD-84C5-40EDF54D06C1}" sibTransId="{E6E1DA55-7F21-42BC-86B0-2D222DFCFB36}"/>
    <dgm:cxn modelId="{C989E5E7-3857-44A4-A913-C274ABD1BA82}" srcId="{B401C6B5-273C-45A7-AABE-3986DB549A81}" destId="{441083BD-684E-4E58-97A0-A18F7406CF7B}" srcOrd="2" destOrd="0" parTransId="{D91E8119-60ED-4853-82B4-E425F5A882D2}" sibTransId="{4EEDC429-7342-465C-941C-57982BE862BF}"/>
    <dgm:cxn modelId="{A88ED9E8-E024-45B8-951D-F9F988AD6789}" type="presOf" srcId="{EC05FA07-8621-4D16-9199-083725BDA154}" destId="{543794AE-4726-40F8-BC34-E5915D46AE50}" srcOrd="0" destOrd="0" presId="urn:microsoft.com/office/officeart/2017/3/layout/HorizontalLabelsTimeline"/>
    <dgm:cxn modelId="{D99381F9-8DD1-4F04-A748-3100CB35460A}" type="presOf" srcId="{1E164815-01A7-485A-9856-FF6EEA1512F6}" destId="{82AC826A-D810-43B2-B731-06A0B4250AAC}" srcOrd="0" destOrd="0" presId="urn:microsoft.com/office/officeart/2017/3/layout/HorizontalLabelsTimeline"/>
    <dgm:cxn modelId="{F11EB169-5B03-4953-84C2-FB570B4C694C}" type="presParOf" srcId="{C05FEEC9-9581-4A85-997E-C03322E5180B}" destId="{D96AF8DD-D1F5-4AB0-BD5F-E039664FB30D}" srcOrd="0" destOrd="0" presId="urn:microsoft.com/office/officeart/2017/3/layout/HorizontalLabelsTimeline"/>
    <dgm:cxn modelId="{7C41F2AB-F435-40F4-B676-C8A650AA37C2}" type="presParOf" srcId="{C05FEEC9-9581-4A85-997E-C03322E5180B}" destId="{8E327648-1005-42D1-B2EB-170D9EF834BE}" srcOrd="1" destOrd="0" presId="urn:microsoft.com/office/officeart/2017/3/layout/HorizontalLabelsTimeline"/>
    <dgm:cxn modelId="{4192B67A-C7BA-493F-9E3A-753F2CE415E9}" type="presParOf" srcId="{8E327648-1005-42D1-B2EB-170D9EF834BE}" destId="{94A25110-501B-4C0A-A01D-DB880AAFC8D7}" srcOrd="0" destOrd="0" presId="urn:microsoft.com/office/officeart/2017/3/layout/HorizontalLabelsTimeline"/>
    <dgm:cxn modelId="{7C5F4ADE-08CD-419E-83A5-5A83CB69C6A9}" type="presParOf" srcId="{94A25110-501B-4C0A-A01D-DB880AAFC8D7}" destId="{82AC826A-D810-43B2-B731-06A0B4250AAC}" srcOrd="0" destOrd="0" presId="urn:microsoft.com/office/officeart/2017/3/layout/HorizontalLabelsTimeline"/>
    <dgm:cxn modelId="{52323AF4-8F4E-4191-8498-CFD79E166267}" type="presParOf" srcId="{94A25110-501B-4C0A-A01D-DB880AAFC8D7}" destId="{F4D3CD4E-2BB7-466F-A0AE-5AB24B02CB91}" srcOrd="1" destOrd="0" presId="urn:microsoft.com/office/officeart/2017/3/layout/HorizontalLabelsTimeline"/>
    <dgm:cxn modelId="{FD7758D6-E51F-427D-AB61-69A8DECDCFFC}" type="presParOf" srcId="{F4D3CD4E-2BB7-466F-A0AE-5AB24B02CB91}" destId="{FCCD7044-BF07-4535-9F3A-70FFBAE751F1}" srcOrd="0" destOrd="0" presId="urn:microsoft.com/office/officeart/2017/3/layout/HorizontalLabelsTimeline"/>
    <dgm:cxn modelId="{A3F557C7-37DE-4EF8-A6F6-16EB594EAE05}" type="presParOf" srcId="{F4D3CD4E-2BB7-466F-A0AE-5AB24B02CB91}" destId="{2567316A-A052-4B3A-BF37-B621A6CB4F32}" srcOrd="1" destOrd="0" presId="urn:microsoft.com/office/officeart/2017/3/layout/HorizontalLabelsTimeline"/>
    <dgm:cxn modelId="{9441F93A-4E87-47CE-B130-721F52560627}" type="presParOf" srcId="{94A25110-501B-4C0A-A01D-DB880AAFC8D7}" destId="{139BA41D-B895-41AD-ABB4-AF94A8139727}" srcOrd="2" destOrd="0" presId="urn:microsoft.com/office/officeart/2017/3/layout/HorizontalLabelsTimeline"/>
    <dgm:cxn modelId="{6719E339-E5BD-4013-A0D8-87D8052B1E4C}" type="presParOf" srcId="{94A25110-501B-4C0A-A01D-DB880AAFC8D7}" destId="{BBF4895F-0975-4485-8F5D-F9E3516885FE}" srcOrd="3" destOrd="0" presId="urn:microsoft.com/office/officeart/2017/3/layout/HorizontalLabelsTimeline"/>
    <dgm:cxn modelId="{F7C58E69-60A6-4D46-BD18-4EC9CB802C23}" type="presParOf" srcId="{94A25110-501B-4C0A-A01D-DB880AAFC8D7}" destId="{D1AE9AF6-C3E2-4216-8025-FE24A6E4190B}" srcOrd="4" destOrd="0" presId="urn:microsoft.com/office/officeart/2017/3/layout/HorizontalLabelsTimeline"/>
    <dgm:cxn modelId="{2BFF9FFC-5C42-4882-A6D5-3D910978AE9C}" type="presParOf" srcId="{8E327648-1005-42D1-B2EB-170D9EF834BE}" destId="{4CDD1D0D-CD07-4820-92A1-977B5DC6EFAA}" srcOrd="1" destOrd="0" presId="urn:microsoft.com/office/officeart/2017/3/layout/HorizontalLabelsTimeline"/>
    <dgm:cxn modelId="{01866308-6471-4DE1-A57A-D2DFF0D34FA3}" type="presParOf" srcId="{8E327648-1005-42D1-B2EB-170D9EF834BE}" destId="{66AE25A0-ACBF-486D-822C-A3D7EDCC729D}" srcOrd="2" destOrd="0" presId="urn:microsoft.com/office/officeart/2017/3/layout/HorizontalLabelsTimeline"/>
    <dgm:cxn modelId="{4A5A8DD0-7383-4F81-B621-0583AC8399F0}" type="presParOf" srcId="{66AE25A0-ACBF-486D-822C-A3D7EDCC729D}" destId="{17D317F0-24FF-481E-9F09-B8FF418901AF}" srcOrd="0" destOrd="0" presId="urn:microsoft.com/office/officeart/2017/3/layout/HorizontalLabelsTimeline"/>
    <dgm:cxn modelId="{D1629C86-E8DA-45E8-B20A-E2031B49868A}" type="presParOf" srcId="{66AE25A0-ACBF-486D-822C-A3D7EDCC729D}" destId="{4A08C7EB-1A39-4542-9D1E-23CBBDB0D194}" srcOrd="1" destOrd="0" presId="urn:microsoft.com/office/officeart/2017/3/layout/HorizontalLabelsTimeline"/>
    <dgm:cxn modelId="{0CAA390D-9139-4D56-9E09-7EBE7B8A8452}" type="presParOf" srcId="{4A08C7EB-1A39-4542-9D1E-23CBBDB0D194}" destId="{543794AE-4726-40F8-BC34-E5915D46AE50}" srcOrd="0" destOrd="0" presId="urn:microsoft.com/office/officeart/2017/3/layout/HorizontalLabelsTimeline"/>
    <dgm:cxn modelId="{806DFCF1-4E98-411D-8DBE-C1AC32A9EE31}" type="presParOf" srcId="{4A08C7EB-1A39-4542-9D1E-23CBBDB0D194}" destId="{83B5B537-9FA7-4541-B3FA-0A6C20190DE5}" srcOrd="1" destOrd="0" presId="urn:microsoft.com/office/officeart/2017/3/layout/HorizontalLabelsTimeline"/>
    <dgm:cxn modelId="{062D8936-3453-41BA-BA3D-4CB33CED99BE}" type="presParOf" srcId="{66AE25A0-ACBF-486D-822C-A3D7EDCC729D}" destId="{C9F32D21-55AB-491F-AFA1-BFF766E3D3A4}" srcOrd="2" destOrd="0" presId="urn:microsoft.com/office/officeart/2017/3/layout/HorizontalLabelsTimeline"/>
    <dgm:cxn modelId="{774B1C01-BA6F-4FB4-9EBC-B16A86E99095}" type="presParOf" srcId="{66AE25A0-ACBF-486D-822C-A3D7EDCC729D}" destId="{BF5888D4-1EF9-41A0-A324-59B33F194874}" srcOrd="3" destOrd="0" presId="urn:microsoft.com/office/officeart/2017/3/layout/HorizontalLabelsTimeline"/>
    <dgm:cxn modelId="{0F53E61B-8EE5-4C94-BCC4-092CA1B3D345}" type="presParOf" srcId="{66AE25A0-ACBF-486D-822C-A3D7EDCC729D}" destId="{225C0244-6FD3-41E1-8861-49898A2CAC70}" srcOrd="4" destOrd="0" presId="urn:microsoft.com/office/officeart/2017/3/layout/HorizontalLabelsTimeline"/>
    <dgm:cxn modelId="{4943B770-2BCB-4F23-AE81-89BFF0D47ED9}" type="presParOf" srcId="{8E327648-1005-42D1-B2EB-170D9EF834BE}" destId="{4589F0B7-8DF5-452E-9A95-38AF7CE1AC3C}" srcOrd="3" destOrd="0" presId="urn:microsoft.com/office/officeart/2017/3/layout/HorizontalLabelsTimeline"/>
    <dgm:cxn modelId="{4F5FA274-8875-4714-8380-9BE5A152C805}" type="presParOf" srcId="{8E327648-1005-42D1-B2EB-170D9EF834BE}" destId="{2F48CAB4-C2D2-4217-935E-D6084CE6E28A}" srcOrd="4" destOrd="0" presId="urn:microsoft.com/office/officeart/2017/3/layout/HorizontalLabelsTimeline"/>
    <dgm:cxn modelId="{8A5711C8-3E6D-4B45-B47B-FE9E1175CDEC}" type="presParOf" srcId="{2F48CAB4-C2D2-4217-935E-D6084CE6E28A}" destId="{0592F876-4CE2-4D7F-8207-C639B0C333D6}" srcOrd="0" destOrd="0" presId="urn:microsoft.com/office/officeart/2017/3/layout/HorizontalLabelsTimeline"/>
    <dgm:cxn modelId="{418C17A3-F2CD-4005-B9EC-8555D74B22D5}" type="presParOf" srcId="{2F48CAB4-C2D2-4217-935E-D6084CE6E28A}" destId="{5FBABFAC-EA80-4B7C-AFCD-7EC128354526}" srcOrd="1" destOrd="0" presId="urn:microsoft.com/office/officeart/2017/3/layout/HorizontalLabelsTimeline"/>
    <dgm:cxn modelId="{D0D66EDC-F9E5-4FAF-8782-A2D03BD5DE53}" type="presParOf" srcId="{5FBABFAC-EA80-4B7C-AFCD-7EC128354526}" destId="{00F55473-2A22-44A9-9290-D4C822D0DA5E}" srcOrd="0" destOrd="0" presId="urn:microsoft.com/office/officeart/2017/3/layout/HorizontalLabelsTimeline"/>
    <dgm:cxn modelId="{F2508F2B-9C3E-4DA6-891F-551CE5765E6E}" type="presParOf" srcId="{5FBABFAC-EA80-4B7C-AFCD-7EC128354526}" destId="{498B7565-941D-463C-AFEA-FC67AD5644B5}" srcOrd="1" destOrd="0" presId="urn:microsoft.com/office/officeart/2017/3/layout/HorizontalLabelsTimeline"/>
    <dgm:cxn modelId="{789987BE-0824-435D-A825-74CFDE9EE5A5}" type="presParOf" srcId="{2F48CAB4-C2D2-4217-935E-D6084CE6E28A}" destId="{67C89643-A5C0-41AB-9B3C-CEB72C6E2881}" srcOrd="2" destOrd="0" presId="urn:microsoft.com/office/officeart/2017/3/layout/HorizontalLabelsTimeline"/>
    <dgm:cxn modelId="{4C2D1CFA-0D25-4C50-BDE9-73876B17B613}" type="presParOf" srcId="{2F48CAB4-C2D2-4217-935E-D6084CE6E28A}" destId="{F2E7DB91-B335-47CB-AB4E-55CC9F40A0D6}" srcOrd="3" destOrd="0" presId="urn:microsoft.com/office/officeart/2017/3/layout/HorizontalLabelsTimeline"/>
    <dgm:cxn modelId="{93FE5E5C-9251-468D-891D-925424989B74}" type="presParOf" srcId="{2F48CAB4-C2D2-4217-935E-D6084CE6E28A}" destId="{BBB06FA5-6F55-4331-A6C7-A7F5B889295F}" srcOrd="4" destOrd="0" presId="urn:microsoft.com/office/officeart/2017/3/layout/HorizontalLabelsTimeline"/>
    <dgm:cxn modelId="{EDEF0A65-1EE9-4039-A6D8-39CFA29EDF9D}" type="presParOf" srcId="{8E327648-1005-42D1-B2EB-170D9EF834BE}" destId="{D7BE2C96-92EC-4FF5-8A85-604D1949DA6A}" srcOrd="5" destOrd="0" presId="urn:microsoft.com/office/officeart/2017/3/layout/HorizontalLabelsTimeline"/>
    <dgm:cxn modelId="{A8BF7AAB-328D-4309-99D6-1F16F89AB68F}" type="presParOf" srcId="{8E327648-1005-42D1-B2EB-170D9EF834BE}" destId="{33EA4C61-642E-4A42-9722-FBE5A752C603}" srcOrd="6" destOrd="0" presId="urn:microsoft.com/office/officeart/2017/3/layout/HorizontalLabelsTimeline"/>
    <dgm:cxn modelId="{7AA58731-0EB0-475D-B9A1-C065B41444C6}" type="presParOf" srcId="{33EA4C61-642E-4A42-9722-FBE5A752C603}" destId="{637DAE28-3785-4AE2-A250-87F5F95F3EAC}" srcOrd="0" destOrd="0" presId="urn:microsoft.com/office/officeart/2017/3/layout/HorizontalLabelsTimeline"/>
    <dgm:cxn modelId="{032DDFC9-0F53-462B-97F5-A2CFF9C8CB2D}" type="presParOf" srcId="{33EA4C61-642E-4A42-9722-FBE5A752C603}" destId="{11AFFA0D-095B-4779-9753-8C0F999DF1D2}" srcOrd="1" destOrd="0" presId="urn:microsoft.com/office/officeart/2017/3/layout/HorizontalLabelsTimeline"/>
    <dgm:cxn modelId="{0401BD4D-1EBB-4CE3-9E98-7CBC295657D1}" type="presParOf" srcId="{11AFFA0D-095B-4779-9753-8C0F999DF1D2}" destId="{BD769447-59D3-4843-B594-25F5E39A4F34}" srcOrd="0" destOrd="0" presId="urn:microsoft.com/office/officeart/2017/3/layout/HorizontalLabelsTimeline"/>
    <dgm:cxn modelId="{183D07A6-34A0-47B5-9075-3A5039BC92AD}" type="presParOf" srcId="{11AFFA0D-095B-4779-9753-8C0F999DF1D2}" destId="{C4274774-9113-439B-8DD4-B3B152C1506A}" srcOrd="1" destOrd="0" presId="urn:microsoft.com/office/officeart/2017/3/layout/HorizontalLabelsTimeline"/>
    <dgm:cxn modelId="{BD07BEF9-C065-4AA9-B17A-B6D7E9229612}" type="presParOf" srcId="{33EA4C61-642E-4A42-9722-FBE5A752C603}" destId="{32C82CB1-795A-4FB5-BBFA-917DE4198744}" srcOrd="2" destOrd="0" presId="urn:microsoft.com/office/officeart/2017/3/layout/HorizontalLabelsTimeline"/>
    <dgm:cxn modelId="{BF139B57-3FAA-4898-A36C-EA3A16670D3A}" type="presParOf" srcId="{33EA4C61-642E-4A42-9722-FBE5A752C603}" destId="{82B19390-3B0F-407B-A04B-F6343053C275}" srcOrd="3" destOrd="0" presId="urn:microsoft.com/office/officeart/2017/3/layout/HorizontalLabelsTimeline"/>
    <dgm:cxn modelId="{55A18034-0855-4EDC-81DF-0BF22A224FB9}" type="presParOf" srcId="{33EA4C61-642E-4A42-9722-FBE5A752C603}" destId="{A0169555-1B30-4AD6-B4D4-A38C4FA3EC89}" srcOrd="4" destOrd="0" presId="urn:microsoft.com/office/officeart/2017/3/layout/HorizontalLabels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965ED0-12EE-4A0F-AF98-CA988BA61CB5}" type="doc">
      <dgm:prSet loTypeId="urn:microsoft.com/office/officeart/2018/2/layout/IconCircleList" loCatId="icon" qsTypeId="urn:microsoft.com/office/officeart/2005/8/quickstyle/simple1" qsCatId="simple" csTypeId="urn:microsoft.com/office/officeart/2005/8/colors/colorful1" csCatId="colorful" phldr="1"/>
      <dgm:spPr/>
      <dgm:t>
        <a:bodyPr/>
        <a:lstStyle/>
        <a:p>
          <a:endParaRPr lang="en-US"/>
        </a:p>
      </dgm:t>
    </dgm:pt>
    <dgm:pt modelId="{D30AA36F-0525-422D-98D8-57B357821BEC}">
      <dgm:prSet/>
      <dgm:spPr/>
      <dgm:t>
        <a:bodyPr/>
        <a:lstStyle/>
        <a:p>
          <a:pPr>
            <a:lnSpc>
              <a:spcPct val="100000"/>
            </a:lnSpc>
          </a:pPr>
          <a:r>
            <a:rPr lang="en-US" noProof="0" dirty="0"/>
            <a:t>Problem Discovery</a:t>
          </a:r>
        </a:p>
      </dgm:t>
    </dgm:pt>
    <dgm:pt modelId="{222AD192-483C-4690-B7D4-11BF1DBE1D0D}" type="parTrans" cxnId="{44B6842E-2B80-40DF-A3B6-1A310780A567}">
      <dgm:prSet/>
      <dgm:spPr/>
      <dgm:t>
        <a:bodyPr/>
        <a:lstStyle/>
        <a:p>
          <a:endParaRPr lang="en-US"/>
        </a:p>
      </dgm:t>
    </dgm:pt>
    <dgm:pt modelId="{AEB65CC1-F6CD-4D07-9983-5E2F34465FEC}" type="sibTrans" cxnId="{44B6842E-2B80-40DF-A3B6-1A310780A567}">
      <dgm:prSet/>
      <dgm:spPr/>
      <dgm:t>
        <a:bodyPr/>
        <a:lstStyle/>
        <a:p>
          <a:pPr>
            <a:lnSpc>
              <a:spcPct val="100000"/>
            </a:lnSpc>
          </a:pPr>
          <a:endParaRPr lang="en-US"/>
        </a:p>
      </dgm:t>
    </dgm:pt>
    <dgm:pt modelId="{8C6AB884-1DFC-4327-9200-28B41B5CE5FC}">
      <dgm:prSet/>
      <dgm:spPr/>
      <dgm:t>
        <a:bodyPr/>
        <a:lstStyle/>
        <a:p>
          <a:pPr>
            <a:lnSpc>
              <a:spcPct val="100000"/>
            </a:lnSpc>
          </a:pPr>
          <a:r>
            <a:rPr lang="en-US" noProof="0" dirty="0"/>
            <a:t>Solution Design</a:t>
          </a:r>
        </a:p>
      </dgm:t>
    </dgm:pt>
    <dgm:pt modelId="{E8733E64-4525-4016-BB4A-6594EF77BF35}" type="parTrans" cxnId="{61D79575-5739-4519-ACDC-FE1540C8420D}">
      <dgm:prSet/>
      <dgm:spPr/>
      <dgm:t>
        <a:bodyPr/>
        <a:lstStyle/>
        <a:p>
          <a:endParaRPr lang="en-NL"/>
        </a:p>
      </dgm:t>
    </dgm:pt>
    <dgm:pt modelId="{F85CE6E4-D9C1-4216-AA94-950418F4F203}" type="sibTrans" cxnId="{61D79575-5739-4519-ACDC-FE1540C8420D}">
      <dgm:prSet/>
      <dgm:spPr/>
      <dgm:t>
        <a:bodyPr/>
        <a:lstStyle/>
        <a:p>
          <a:pPr>
            <a:lnSpc>
              <a:spcPct val="100000"/>
            </a:lnSpc>
          </a:pPr>
          <a:endParaRPr lang="en-NL"/>
        </a:p>
      </dgm:t>
    </dgm:pt>
    <dgm:pt modelId="{241DDE69-7A1D-4B30-A10B-E67B5652D719}">
      <dgm:prSet/>
      <dgm:spPr/>
      <dgm:t>
        <a:bodyPr/>
        <a:lstStyle/>
        <a:p>
          <a:pPr>
            <a:lnSpc>
              <a:spcPct val="100000"/>
            </a:lnSpc>
          </a:pPr>
          <a:r>
            <a:rPr lang="en-US" noProof="0" dirty="0"/>
            <a:t>Incremental Build</a:t>
          </a:r>
        </a:p>
      </dgm:t>
    </dgm:pt>
    <dgm:pt modelId="{9F3A4ADC-301F-4ABD-BC16-D5DBA48D88DA}" type="parTrans" cxnId="{E0501060-E83E-40F3-998A-B3E12304A44D}">
      <dgm:prSet/>
      <dgm:spPr/>
      <dgm:t>
        <a:bodyPr/>
        <a:lstStyle/>
        <a:p>
          <a:endParaRPr lang="en-NL"/>
        </a:p>
      </dgm:t>
    </dgm:pt>
    <dgm:pt modelId="{20520B0D-3881-495F-98A1-3D8D2049099C}" type="sibTrans" cxnId="{E0501060-E83E-40F3-998A-B3E12304A44D}">
      <dgm:prSet/>
      <dgm:spPr/>
      <dgm:t>
        <a:bodyPr/>
        <a:lstStyle/>
        <a:p>
          <a:pPr>
            <a:lnSpc>
              <a:spcPct val="100000"/>
            </a:lnSpc>
          </a:pPr>
          <a:endParaRPr lang="en-NL"/>
        </a:p>
      </dgm:t>
    </dgm:pt>
    <dgm:pt modelId="{FAA166E9-6559-4E18-80F3-7D2BE0A2E914}">
      <dgm:prSet/>
      <dgm:spPr/>
      <dgm:t>
        <a:bodyPr/>
        <a:lstStyle/>
        <a:p>
          <a:pPr>
            <a:lnSpc>
              <a:spcPct val="100000"/>
            </a:lnSpc>
          </a:pPr>
          <a:r>
            <a:rPr lang="en-US" noProof="0" dirty="0"/>
            <a:t>Continuous Improvement</a:t>
          </a:r>
        </a:p>
      </dgm:t>
    </dgm:pt>
    <dgm:pt modelId="{E138B98D-54B5-43BB-AEE1-F76FAC6FBFD1}" type="parTrans" cxnId="{0E74EC88-1DD9-4A29-9C4A-3368B99B2152}">
      <dgm:prSet/>
      <dgm:spPr/>
      <dgm:t>
        <a:bodyPr/>
        <a:lstStyle/>
        <a:p>
          <a:endParaRPr lang="en-NL"/>
        </a:p>
      </dgm:t>
    </dgm:pt>
    <dgm:pt modelId="{9B3884B3-7F0F-49E0-9CAB-83A3CB8B8A77}" type="sibTrans" cxnId="{0E74EC88-1DD9-4A29-9C4A-3368B99B2152}">
      <dgm:prSet/>
      <dgm:spPr/>
      <dgm:t>
        <a:bodyPr/>
        <a:lstStyle/>
        <a:p>
          <a:endParaRPr lang="en-NL"/>
        </a:p>
      </dgm:t>
    </dgm:pt>
    <dgm:pt modelId="{699161DF-14F1-432B-840C-7FA2AC2D5932}" type="pres">
      <dgm:prSet presAssocID="{BF965ED0-12EE-4A0F-AF98-CA988BA61CB5}" presName="root" presStyleCnt="0">
        <dgm:presLayoutVars>
          <dgm:dir/>
          <dgm:resizeHandles val="exact"/>
        </dgm:presLayoutVars>
      </dgm:prSet>
      <dgm:spPr/>
    </dgm:pt>
    <dgm:pt modelId="{F252D212-30D2-480A-9865-9701643C189F}" type="pres">
      <dgm:prSet presAssocID="{BF965ED0-12EE-4A0F-AF98-CA988BA61CB5}" presName="container" presStyleCnt="0">
        <dgm:presLayoutVars>
          <dgm:dir/>
          <dgm:resizeHandles val="exact"/>
        </dgm:presLayoutVars>
      </dgm:prSet>
      <dgm:spPr/>
    </dgm:pt>
    <dgm:pt modelId="{05C6E040-10D8-431C-A3F8-7B5D0179056F}" type="pres">
      <dgm:prSet presAssocID="{D30AA36F-0525-422D-98D8-57B357821BEC}" presName="compNode" presStyleCnt="0"/>
      <dgm:spPr/>
    </dgm:pt>
    <dgm:pt modelId="{92B02B55-260C-4E72-A235-3659712F9102}" type="pres">
      <dgm:prSet presAssocID="{D30AA36F-0525-422D-98D8-57B357821BEC}" presName="iconBgRect" presStyleLbl="bgShp" presStyleIdx="0" presStyleCnt="4"/>
      <dgm:spPr>
        <a:solidFill>
          <a:schemeClr val="accent2">
            <a:lumMod val="20000"/>
            <a:lumOff val="80000"/>
          </a:schemeClr>
        </a:solidFill>
      </dgm:spPr>
    </dgm:pt>
    <dgm:pt modelId="{4B90D4C1-09E4-4567-838D-7EC378D08EBC}" type="pres">
      <dgm:prSet presAssocID="{D30AA36F-0525-422D-98D8-57B357821BE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andshake"/>
        </a:ext>
      </dgm:extLst>
    </dgm:pt>
    <dgm:pt modelId="{603EFEB6-0B2C-43D1-A85D-DFEEEA8455AB}" type="pres">
      <dgm:prSet presAssocID="{D30AA36F-0525-422D-98D8-57B357821BEC}" presName="spaceRect" presStyleCnt="0"/>
      <dgm:spPr/>
    </dgm:pt>
    <dgm:pt modelId="{5EB1AEB2-4F67-4332-B6C7-E77FB22F4BB6}" type="pres">
      <dgm:prSet presAssocID="{D30AA36F-0525-422D-98D8-57B357821BEC}" presName="textRect" presStyleLbl="revTx" presStyleIdx="0" presStyleCnt="4">
        <dgm:presLayoutVars>
          <dgm:chMax val="1"/>
          <dgm:chPref val="1"/>
        </dgm:presLayoutVars>
      </dgm:prSet>
      <dgm:spPr/>
    </dgm:pt>
    <dgm:pt modelId="{ADF1F5B5-0FAB-429D-B02A-6AE0C598F88B}" type="pres">
      <dgm:prSet presAssocID="{AEB65CC1-F6CD-4D07-9983-5E2F34465FEC}" presName="sibTrans" presStyleLbl="sibTrans2D1" presStyleIdx="0" presStyleCnt="0"/>
      <dgm:spPr/>
    </dgm:pt>
    <dgm:pt modelId="{C300E463-AF3F-44A2-AFD3-50C87D775A45}" type="pres">
      <dgm:prSet presAssocID="{8C6AB884-1DFC-4327-9200-28B41B5CE5FC}" presName="compNode" presStyleCnt="0"/>
      <dgm:spPr/>
    </dgm:pt>
    <dgm:pt modelId="{45F0EE16-92E8-4F79-A79F-4889278809C6}" type="pres">
      <dgm:prSet presAssocID="{8C6AB884-1DFC-4327-9200-28B41B5CE5FC}" presName="iconBgRect" presStyleLbl="bgShp" presStyleIdx="1" presStyleCnt="4"/>
      <dgm:spPr>
        <a:solidFill>
          <a:schemeClr val="accent3">
            <a:lumMod val="20000"/>
            <a:lumOff val="80000"/>
          </a:schemeClr>
        </a:solidFill>
      </dgm:spPr>
    </dgm:pt>
    <dgm:pt modelId="{5384AFF6-8A9E-4958-8067-D82C1DB75ABE}" type="pres">
      <dgm:prSet presAssocID="{8C6AB884-1DFC-4327-9200-28B41B5CE5FC}"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Pencil with solid fill"/>
        </a:ext>
      </dgm:extLst>
    </dgm:pt>
    <dgm:pt modelId="{EF89DF41-CF57-4E46-B8D2-67F19EB29751}" type="pres">
      <dgm:prSet presAssocID="{8C6AB884-1DFC-4327-9200-28B41B5CE5FC}" presName="spaceRect" presStyleCnt="0"/>
      <dgm:spPr/>
    </dgm:pt>
    <dgm:pt modelId="{21C78DEF-A3F1-424B-B595-6FEE0193DF96}" type="pres">
      <dgm:prSet presAssocID="{8C6AB884-1DFC-4327-9200-28B41B5CE5FC}" presName="textRect" presStyleLbl="revTx" presStyleIdx="1" presStyleCnt="4">
        <dgm:presLayoutVars>
          <dgm:chMax val="1"/>
          <dgm:chPref val="1"/>
        </dgm:presLayoutVars>
      </dgm:prSet>
      <dgm:spPr/>
    </dgm:pt>
    <dgm:pt modelId="{E5C431FC-DA1A-43F7-8A40-E9AA500C6B15}" type="pres">
      <dgm:prSet presAssocID="{F85CE6E4-D9C1-4216-AA94-950418F4F203}" presName="sibTrans" presStyleLbl="sibTrans2D1" presStyleIdx="0" presStyleCnt="0"/>
      <dgm:spPr/>
    </dgm:pt>
    <dgm:pt modelId="{8AB03042-9911-475C-9E1B-D45CF001AAB4}" type="pres">
      <dgm:prSet presAssocID="{241DDE69-7A1D-4B30-A10B-E67B5652D719}" presName="compNode" presStyleCnt="0"/>
      <dgm:spPr/>
    </dgm:pt>
    <dgm:pt modelId="{1AD002B0-65AB-420F-8353-2F071244D2CF}" type="pres">
      <dgm:prSet presAssocID="{241DDE69-7A1D-4B30-A10B-E67B5652D719}" presName="iconBgRect" presStyleLbl="bgShp" presStyleIdx="2" presStyleCnt="4"/>
      <dgm:spPr>
        <a:solidFill>
          <a:schemeClr val="accent4">
            <a:lumMod val="20000"/>
            <a:lumOff val="80000"/>
          </a:schemeClr>
        </a:solidFill>
      </dgm:spPr>
    </dgm:pt>
    <dgm:pt modelId="{E0274E04-25AD-4E85-B0C8-D07108AE2E3A}" type="pres">
      <dgm:prSet presAssocID="{241DDE69-7A1D-4B30-A10B-E67B5652D719}"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Tools with solid fill"/>
        </a:ext>
      </dgm:extLst>
    </dgm:pt>
    <dgm:pt modelId="{0EF604D3-B089-4114-A29F-EB65BBE0D3AA}" type="pres">
      <dgm:prSet presAssocID="{241DDE69-7A1D-4B30-A10B-E67B5652D719}" presName="spaceRect" presStyleCnt="0"/>
      <dgm:spPr/>
    </dgm:pt>
    <dgm:pt modelId="{4C4046F2-68B1-463D-94F3-44FD2A3F7225}" type="pres">
      <dgm:prSet presAssocID="{241DDE69-7A1D-4B30-A10B-E67B5652D719}" presName="textRect" presStyleLbl="revTx" presStyleIdx="2" presStyleCnt="4">
        <dgm:presLayoutVars>
          <dgm:chMax val="1"/>
          <dgm:chPref val="1"/>
        </dgm:presLayoutVars>
      </dgm:prSet>
      <dgm:spPr/>
    </dgm:pt>
    <dgm:pt modelId="{A4BA664E-69B8-43E2-A997-88B6075D981A}" type="pres">
      <dgm:prSet presAssocID="{20520B0D-3881-495F-98A1-3D8D2049099C}" presName="sibTrans" presStyleLbl="sibTrans2D1" presStyleIdx="0" presStyleCnt="0"/>
      <dgm:spPr/>
    </dgm:pt>
    <dgm:pt modelId="{990FC015-4547-40FE-BE2C-F7AEC17B90B3}" type="pres">
      <dgm:prSet presAssocID="{FAA166E9-6559-4E18-80F3-7D2BE0A2E914}" presName="compNode" presStyleCnt="0"/>
      <dgm:spPr/>
    </dgm:pt>
    <dgm:pt modelId="{12479B97-F161-4B53-8AD3-04CCB2B45443}" type="pres">
      <dgm:prSet presAssocID="{FAA166E9-6559-4E18-80F3-7D2BE0A2E914}" presName="iconBgRect" presStyleLbl="bgShp" presStyleIdx="3" presStyleCnt="4"/>
      <dgm:spPr>
        <a:solidFill>
          <a:schemeClr val="accent5">
            <a:lumMod val="20000"/>
            <a:lumOff val="80000"/>
          </a:schemeClr>
        </a:solidFill>
      </dgm:spPr>
    </dgm:pt>
    <dgm:pt modelId="{5EE92BB0-F34C-4495-8B0D-BCBA091585FA}" type="pres">
      <dgm:prSet presAssocID="{FAA166E9-6559-4E18-80F3-7D2BE0A2E914}"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Repeat with solid fill"/>
        </a:ext>
      </dgm:extLst>
    </dgm:pt>
    <dgm:pt modelId="{F40F421D-4CAC-4A8F-9785-E838DAEADADD}" type="pres">
      <dgm:prSet presAssocID="{FAA166E9-6559-4E18-80F3-7D2BE0A2E914}" presName="spaceRect" presStyleCnt="0"/>
      <dgm:spPr/>
    </dgm:pt>
    <dgm:pt modelId="{AF331049-C796-4709-B8A1-AF518FD0F155}" type="pres">
      <dgm:prSet presAssocID="{FAA166E9-6559-4E18-80F3-7D2BE0A2E914}" presName="textRect" presStyleLbl="revTx" presStyleIdx="3" presStyleCnt="4">
        <dgm:presLayoutVars>
          <dgm:chMax val="1"/>
          <dgm:chPref val="1"/>
        </dgm:presLayoutVars>
      </dgm:prSet>
      <dgm:spPr/>
    </dgm:pt>
  </dgm:ptLst>
  <dgm:cxnLst>
    <dgm:cxn modelId="{F7FA0E23-50F2-4A37-8F29-8553D17AFFC4}" type="presOf" srcId="{D30AA36F-0525-422D-98D8-57B357821BEC}" destId="{5EB1AEB2-4F67-4332-B6C7-E77FB22F4BB6}" srcOrd="0" destOrd="0" presId="urn:microsoft.com/office/officeart/2018/2/layout/IconCircleList"/>
    <dgm:cxn modelId="{44B6842E-2B80-40DF-A3B6-1A310780A567}" srcId="{BF965ED0-12EE-4A0F-AF98-CA988BA61CB5}" destId="{D30AA36F-0525-422D-98D8-57B357821BEC}" srcOrd="0" destOrd="0" parTransId="{222AD192-483C-4690-B7D4-11BF1DBE1D0D}" sibTransId="{AEB65CC1-F6CD-4D07-9983-5E2F34465FEC}"/>
    <dgm:cxn modelId="{EB6A3140-8C4B-4E84-A408-3CB92462EDA2}" type="presOf" srcId="{AEB65CC1-F6CD-4D07-9983-5E2F34465FEC}" destId="{ADF1F5B5-0FAB-429D-B02A-6AE0C598F88B}" srcOrd="0" destOrd="0" presId="urn:microsoft.com/office/officeart/2018/2/layout/IconCircleList"/>
    <dgm:cxn modelId="{E0501060-E83E-40F3-998A-B3E12304A44D}" srcId="{BF965ED0-12EE-4A0F-AF98-CA988BA61CB5}" destId="{241DDE69-7A1D-4B30-A10B-E67B5652D719}" srcOrd="2" destOrd="0" parTransId="{9F3A4ADC-301F-4ABD-BC16-D5DBA48D88DA}" sibTransId="{20520B0D-3881-495F-98A1-3D8D2049099C}"/>
    <dgm:cxn modelId="{D039BF4D-94F6-465F-B3B7-23B9A218EE35}" type="presOf" srcId="{20520B0D-3881-495F-98A1-3D8D2049099C}" destId="{A4BA664E-69B8-43E2-A997-88B6075D981A}" srcOrd="0" destOrd="0" presId="urn:microsoft.com/office/officeart/2018/2/layout/IconCircleList"/>
    <dgm:cxn modelId="{61D79575-5739-4519-ACDC-FE1540C8420D}" srcId="{BF965ED0-12EE-4A0F-AF98-CA988BA61CB5}" destId="{8C6AB884-1DFC-4327-9200-28B41B5CE5FC}" srcOrd="1" destOrd="0" parTransId="{E8733E64-4525-4016-BB4A-6594EF77BF35}" sibTransId="{F85CE6E4-D9C1-4216-AA94-950418F4F203}"/>
    <dgm:cxn modelId="{0E74EC88-1DD9-4A29-9C4A-3368B99B2152}" srcId="{BF965ED0-12EE-4A0F-AF98-CA988BA61CB5}" destId="{FAA166E9-6559-4E18-80F3-7D2BE0A2E914}" srcOrd="3" destOrd="0" parTransId="{E138B98D-54B5-43BB-AEE1-F76FAC6FBFD1}" sibTransId="{9B3884B3-7F0F-49E0-9CAB-83A3CB8B8A77}"/>
    <dgm:cxn modelId="{148F7C9A-9BCF-4A40-AC90-0B739B244B0E}" type="presOf" srcId="{8C6AB884-1DFC-4327-9200-28B41B5CE5FC}" destId="{21C78DEF-A3F1-424B-B595-6FEE0193DF96}" srcOrd="0" destOrd="0" presId="urn:microsoft.com/office/officeart/2018/2/layout/IconCircleList"/>
    <dgm:cxn modelId="{921898BD-F055-413E-8C89-02CF9D5FCFCC}" type="presOf" srcId="{241DDE69-7A1D-4B30-A10B-E67B5652D719}" destId="{4C4046F2-68B1-463D-94F3-44FD2A3F7225}" srcOrd="0" destOrd="0" presId="urn:microsoft.com/office/officeart/2018/2/layout/IconCircleList"/>
    <dgm:cxn modelId="{3E0339E5-4AFB-48F6-813A-7C89794C90CF}" type="presOf" srcId="{FAA166E9-6559-4E18-80F3-7D2BE0A2E914}" destId="{AF331049-C796-4709-B8A1-AF518FD0F155}" srcOrd="0" destOrd="0" presId="urn:microsoft.com/office/officeart/2018/2/layout/IconCircleList"/>
    <dgm:cxn modelId="{0B386BF2-7B43-49D6-AEEF-822987FDC1D3}" type="presOf" srcId="{F85CE6E4-D9C1-4216-AA94-950418F4F203}" destId="{E5C431FC-DA1A-43F7-8A40-E9AA500C6B15}" srcOrd="0" destOrd="0" presId="urn:microsoft.com/office/officeart/2018/2/layout/IconCircleList"/>
    <dgm:cxn modelId="{22A7FFFE-2533-4D7B-81B5-0924057E3661}" type="presOf" srcId="{BF965ED0-12EE-4A0F-AF98-CA988BA61CB5}" destId="{699161DF-14F1-432B-840C-7FA2AC2D5932}" srcOrd="0" destOrd="0" presId="urn:microsoft.com/office/officeart/2018/2/layout/IconCircleList"/>
    <dgm:cxn modelId="{A400D8B5-7A7A-40BD-ACB7-00EA75FE2215}" type="presParOf" srcId="{699161DF-14F1-432B-840C-7FA2AC2D5932}" destId="{F252D212-30D2-480A-9865-9701643C189F}" srcOrd="0" destOrd="0" presId="urn:microsoft.com/office/officeart/2018/2/layout/IconCircleList"/>
    <dgm:cxn modelId="{74B8FC7B-10DE-469B-9E1A-B22603B63715}" type="presParOf" srcId="{F252D212-30D2-480A-9865-9701643C189F}" destId="{05C6E040-10D8-431C-A3F8-7B5D0179056F}" srcOrd="0" destOrd="0" presId="urn:microsoft.com/office/officeart/2018/2/layout/IconCircleList"/>
    <dgm:cxn modelId="{CDDD46CD-1025-413B-BD15-C01C3D0FEA37}" type="presParOf" srcId="{05C6E040-10D8-431C-A3F8-7B5D0179056F}" destId="{92B02B55-260C-4E72-A235-3659712F9102}" srcOrd="0" destOrd="0" presId="urn:microsoft.com/office/officeart/2018/2/layout/IconCircleList"/>
    <dgm:cxn modelId="{7C27A1A4-0127-4785-B2F2-54861583CA81}" type="presParOf" srcId="{05C6E040-10D8-431C-A3F8-7B5D0179056F}" destId="{4B90D4C1-09E4-4567-838D-7EC378D08EBC}" srcOrd="1" destOrd="0" presId="urn:microsoft.com/office/officeart/2018/2/layout/IconCircleList"/>
    <dgm:cxn modelId="{EB69CBF2-71BE-4085-81DD-EDAE51E42A0E}" type="presParOf" srcId="{05C6E040-10D8-431C-A3F8-7B5D0179056F}" destId="{603EFEB6-0B2C-43D1-A85D-DFEEEA8455AB}" srcOrd="2" destOrd="0" presId="urn:microsoft.com/office/officeart/2018/2/layout/IconCircleList"/>
    <dgm:cxn modelId="{1B17D296-551E-4414-A166-F6C609895B30}" type="presParOf" srcId="{05C6E040-10D8-431C-A3F8-7B5D0179056F}" destId="{5EB1AEB2-4F67-4332-B6C7-E77FB22F4BB6}" srcOrd="3" destOrd="0" presId="urn:microsoft.com/office/officeart/2018/2/layout/IconCircleList"/>
    <dgm:cxn modelId="{59CD083C-2930-424A-A24C-1040230206C0}" type="presParOf" srcId="{F252D212-30D2-480A-9865-9701643C189F}" destId="{ADF1F5B5-0FAB-429D-B02A-6AE0C598F88B}" srcOrd="1" destOrd="0" presId="urn:microsoft.com/office/officeart/2018/2/layout/IconCircleList"/>
    <dgm:cxn modelId="{D02E61DE-74E9-4D11-9DBB-3DA35D768CD8}" type="presParOf" srcId="{F252D212-30D2-480A-9865-9701643C189F}" destId="{C300E463-AF3F-44A2-AFD3-50C87D775A45}" srcOrd="2" destOrd="0" presId="urn:microsoft.com/office/officeart/2018/2/layout/IconCircleList"/>
    <dgm:cxn modelId="{4C49A4DB-9A9A-4E72-B247-3A13FB05CBDA}" type="presParOf" srcId="{C300E463-AF3F-44A2-AFD3-50C87D775A45}" destId="{45F0EE16-92E8-4F79-A79F-4889278809C6}" srcOrd="0" destOrd="0" presId="urn:microsoft.com/office/officeart/2018/2/layout/IconCircleList"/>
    <dgm:cxn modelId="{813FDEDF-E8C6-4C08-9D21-59598F947245}" type="presParOf" srcId="{C300E463-AF3F-44A2-AFD3-50C87D775A45}" destId="{5384AFF6-8A9E-4958-8067-D82C1DB75ABE}" srcOrd="1" destOrd="0" presId="urn:microsoft.com/office/officeart/2018/2/layout/IconCircleList"/>
    <dgm:cxn modelId="{B900F7A9-9B2D-4B36-98AF-383F78487C1A}" type="presParOf" srcId="{C300E463-AF3F-44A2-AFD3-50C87D775A45}" destId="{EF89DF41-CF57-4E46-B8D2-67F19EB29751}" srcOrd="2" destOrd="0" presId="urn:microsoft.com/office/officeart/2018/2/layout/IconCircleList"/>
    <dgm:cxn modelId="{37C7C45E-E7AD-4A04-9545-8DA608E2C437}" type="presParOf" srcId="{C300E463-AF3F-44A2-AFD3-50C87D775A45}" destId="{21C78DEF-A3F1-424B-B595-6FEE0193DF96}" srcOrd="3" destOrd="0" presId="urn:microsoft.com/office/officeart/2018/2/layout/IconCircleList"/>
    <dgm:cxn modelId="{38BFB793-C3C2-44E1-B0C4-A534BCDA5C5D}" type="presParOf" srcId="{F252D212-30D2-480A-9865-9701643C189F}" destId="{E5C431FC-DA1A-43F7-8A40-E9AA500C6B15}" srcOrd="3" destOrd="0" presId="urn:microsoft.com/office/officeart/2018/2/layout/IconCircleList"/>
    <dgm:cxn modelId="{04DEE4AE-F650-4029-8424-7910FDCEFAFE}" type="presParOf" srcId="{F252D212-30D2-480A-9865-9701643C189F}" destId="{8AB03042-9911-475C-9E1B-D45CF001AAB4}" srcOrd="4" destOrd="0" presId="urn:microsoft.com/office/officeart/2018/2/layout/IconCircleList"/>
    <dgm:cxn modelId="{E2DB3CDD-3251-4CF7-957B-D72A00DCF776}" type="presParOf" srcId="{8AB03042-9911-475C-9E1B-D45CF001AAB4}" destId="{1AD002B0-65AB-420F-8353-2F071244D2CF}" srcOrd="0" destOrd="0" presId="urn:microsoft.com/office/officeart/2018/2/layout/IconCircleList"/>
    <dgm:cxn modelId="{8D46F36F-F68A-43E8-AAC4-07973F9875E4}" type="presParOf" srcId="{8AB03042-9911-475C-9E1B-D45CF001AAB4}" destId="{E0274E04-25AD-4E85-B0C8-D07108AE2E3A}" srcOrd="1" destOrd="0" presId="urn:microsoft.com/office/officeart/2018/2/layout/IconCircleList"/>
    <dgm:cxn modelId="{802BDE35-940F-4086-B347-46886CA5E572}" type="presParOf" srcId="{8AB03042-9911-475C-9E1B-D45CF001AAB4}" destId="{0EF604D3-B089-4114-A29F-EB65BBE0D3AA}" srcOrd="2" destOrd="0" presId="urn:microsoft.com/office/officeart/2018/2/layout/IconCircleList"/>
    <dgm:cxn modelId="{7D0C16D9-F753-40DE-BC20-F04879910233}" type="presParOf" srcId="{8AB03042-9911-475C-9E1B-D45CF001AAB4}" destId="{4C4046F2-68B1-463D-94F3-44FD2A3F7225}" srcOrd="3" destOrd="0" presId="urn:microsoft.com/office/officeart/2018/2/layout/IconCircleList"/>
    <dgm:cxn modelId="{E158B0DB-E419-42D3-8ACA-93201065424F}" type="presParOf" srcId="{F252D212-30D2-480A-9865-9701643C189F}" destId="{A4BA664E-69B8-43E2-A997-88B6075D981A}" srcOrd="5" destOrd="0" presId="urn:microsoft.com/office/officeart/2018/2/layout/IconCircleList"/>
    <dgm:cxn modelId="{27F85E74-0E73-4D04-B309-B91F132C890E}" type="presParOf" srcId="{F252D212-30D2-480A-9865-9701643C189F}" destId="{990FC015-4547-40FE-BE2C-F7AEC17B90B3}" srcOrd="6" destOrd="0" presId="urn:microsoft.com/office/officeart/2018/2/layout/IconCircleList"/>
    <dgm:cxn modelId="{ED13B1FC-7D30-442E-A684-21910F9389A4}" type="presParOf" srcId="{990FC015-4547-40FE-BE2C-F7AEC17B90B3}" destId="{12479B97-F161-4B53-8AD3-04CCB2B45443}" srcOrd="0" destOrd="0" presId="urn:microsoft.com/office/officeart/2018/2/layout/IconCircleList"/>
    <dgm:cxn modelId="{9037931C-1CD2-491D-8E36-961191364BCD}" type="presParOf" srcId="{990FC015-4547-40FE-BE2C-F7AEC17B90B3}" destId="{5EE92BB0-F34C-4495-8B0D-BCBA091585FA}" srcOrd="1" destOrd="0" presId="urn:microsoft.com/office/officeart/2018/2/layout/IconCircleList"/>
    <dgm:cxn modelId="{B93456AE-C401-4D74-8B38-9B246890183D}" type="presParOf" srcId="{990FC015-4547-40FE-BE2C-F7AEC17B90B3}" destId="{F40F421D-4CAC-4A8F-9785-E838DAEADADD}" srcOrd="2" destOrd="0" presId="urn:microsoft.com/office/officeart/2018/2/layout/IconCircleList"/>
    <dgm:cxn modelId="{0F18CF6F-9806-4902-ADAF-84A404807883}" type="presParOf" srcId="{990FC015-4547-40FE-BE2C-F7AEC17B90B3}" destId="{AF331049-C796-4709-B8A1-AF518FD0F155}"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836668CD-949D-4170-99ED-0659E7435E77}" type="doc">
      <dgm:prSet loTypeId="urn:microsoft.com/office/officeart/2017/3/layout/DropPinTimeline" loCatId="process" qsTypeId="urn:microsoft.com/office/officeart/2005/8/quickstyle/simple1" qsCatId="simple" csTypeId="urn:microsoft.com/office/officeart/2005/8/colors/colorful1" csCatId="colorful" phldr="1"/>
      <dgm:spPr/>
      <dgm:t>
        <a:bodyPr/>
        <a:lstStyle/>
        <a:p>
          <a:endParaRPr lang="en-US"/>
        </a:p>
      </dgm:t>
    </dgm:pt>
    <dgm:pt modelId="{15ADAFAE-DDED-4A95-89B8-0C79EB82A7CF}">
      <dgm:prSet/>
      <dgm:spPr/>
      <dgm:t>
        <a:bodyPr/>
        <a:lstStyle/>
        <a:p>
          <a:pPr>
            <a:defRPr b="1"/>
          </a:pPr>
          <a:r>
            <a:rPr lang="en-US" noProof="0" dirty="0"/>
            <a:t>1998</a:t>
          </a:r>
        </a:p>
      </dgm:t>
    </dgm:pt>
    <dgm:pt modelId="{FFCA1B31-2507-48A8-8ADD-C66A4ED4410B}" type="parTrans" cxnId="{A7BC04C8-665B-4539-9CBB-BA90F2F42D1B}">
      <dgm:prSet/>
      <dgm:spPr/>
      <dgm:t>
        <a:bodyPr/>
        <a:lstStyle/>
        <a:p>
          <a:endParaRPr lang="en-US"/>
        </a:p>
      </dgm:t>
    </dgm:pt>
    <dgm:pt modelId="{D81DC9D9-351A-43E2-B594-9A3F477C4D73}" type="sibTrans" cxnId="{A7BC04C8-665B-4539-9CBB-BA90F2F42D1B}">
      <dgm:prSet/>
      <dgm:spPr/>
      <dgm:t>
        <a:bodyPr/>
        <a:lstStyle/>
        <a:p>
          <a:endParaRPr lang="en-US"/>
        </a:p>
      </dgm:t>
    </dgm:pt>
    <dgm:pt modelId="{9908D5AB-D961-4D81-AB2E-77BAD127EA66}">
      <dgm:prSet/>
      <dgm:spPr/>
      <dgm:t>
        <a:bodyPr/>
        <a:lstStyle/>
        <a:p>
          <a:r>
            <a:rPr lang="en-US" noProof="0" dirty="0"/>
            <a:t>Clarify the problem and what success looks like</a:t>
          </a:r>
        </a:p>
      </dgm:t>
    </dgm:pt>
    <dgm:pt modelId="{87D067D8-37AF-4297-A52C-378BC59A4AE2}" type="parTrans" cxnId="{D062E425-3AC0-4229-8641-25E954130668}">
      <dgm:prSet/>
      <dgm:spPr/>
      <dgm:t>
        <a:bodyPr/>
        <a:lstStyle/>
        <a:p>
          <a:endParaRPr lang="en-US"/>
        </a:p>
      </dgm:t>
    </dgm:pt>
    <dgm:pt modelId="{DC4A7FFC-1703-44DE-B2F8-A70048D4900D}" type="sibTrans" cxnId="{D062E425-3AC0-4229-8641-25E954130668}">
      <dgm:prSet/>
      <dgm:spPr/>
      <dgm:t>
        <a:bodyPr/>
        <a:lstStyle/>
        <a:p>
          <a:endParaRPr lang="en-US"/>
        </a:p>
      </dgm:t>
    </dgm:pt>
    <dgm:pt modelId="{F1E670CF-F41E-48F7-9E2B-C7A5B58DD230}">
      <dgm:prSet/>
      <dgm:spPr/>
      <dgm:t>
        <a:bodyPr/>
        <a:lstStyle/>
        <a:p>
          <a:pPr>
            <a:defRPr b="1"/>
          </a:pPr>
          <a:r>
            <a:rPr lang="en-US" noProof="0" dirty="0"/>
            <a:t>2000</a:t>
          </a:r>
        </a:p>
      </dgm:t>
    </dgm:pt>
    <dgm:pt modelId="{A020285C-A400-419D-887E-104FE0BC19D0}" type="parTrans" cxnId="{A5F98F8E-37ED-480F-A3F9-4CF430697E4D}">
      <dgm:prSet/>
      <dgm:spPr/>
      <dgm:t>
        <a:bodyPr/>
        <a:lstStyle/>
        <a:p>
          <a:endParaRPr lang="en-US"/>
        </a:p>
      </dgm:t>
    </dgm:pt>
    <dgm:pt modelId="{7D15E7C1-7CE8-4442-8C23-3D603F265FB1}" type="sibTrans" cxnId="{A5F98F8E-37ED-480F-A3F9-4CF430697E4D}">
      <dgm:prSet/>
      <dgm:spPr/>
      <dgm:t>
        <a:bodyPr/>
        <a:lstStyle/>
        <a:p>
          <a:endParaRPr lang="en-US"/>
        </a:p>
      </dgm:t>
    </dgm:pt>
    <dgm:pt modelId="{2E3D9BF4-2C20-46E5-B895-E7D84AECFDF8}">
      <dgm:prSet/>
      <dgm:spPr/>
      <dgm:t>
        <a:bodyPr/>
        <a:lstStyle/>
        <a:p>
          <a:r>
            <a:rPr lang="en-US" noProof="0" dirty="0"/>
            <a:t>Choose an approach that fits users and constraints</a:t>
          </a:r>
        </a:p>
      </dgm:t>
    </dgm:pt>
    <dgm:pt modelId="{A77744E7-DEE3-4819-9314-4C50CB339CA3}" type="parTrans" cxnId="{90181849-7B8C-4A07-B020-4127D47F2168}">
      <dgm:prSet/>
      <dgm:spPr/>
      <dgm:t>
        <a:bodyPr/>
        <a:lstStyle/>
        <a:p>
          <a:endParaRPr lang="en-US"/>
        </a:p>
      </dgm:t>
    </dgm:pt>
    <dgm:pt modelId="{1A7EDD79-B83F-4E68-BBD5-87759A94E45B}" type="sibTrans" cxnId="{90181849-7B8C-4A07-B020-4127D47F2168}">
      <dgm:prSet/>
      <dgm:spPr/>
      <dgm:t>
        <a:bodyPr/>
        <a:lstStyle/>
        <a:p>
          <a:endParaRPr lang="en-US"/>
        </a:p>
      </dgm:t>
    </dgm:pt>
    <dgm:pt modelId="{6314E845-E6DB-4FB7-8FD9-68C7AFD0B33A}">
      <dgm:prSet/>
      <dgm:spPr/>
      <dgm:t>
        <a:bodyPr/>
        <a:lstStyle/>
        <a:p>
          <a:pPr>
            <a:defRPr b="1"/>
          </a:pPr>
          <a:r>
            <a:rPr lang="en-US" noProof="0" dirty="0"/>
            <a:t>2002</a:t>
          </a:r>
        </a:p>
      </dgm:t>
    </dgm:pt>
    <dgm:pt modelId="{2C253D47-4A44-4231-90FC-57BF831F68BE}" type="parTrans" cxnId="{D5D2000B-6045-4FC4-A467-F0A0CE348831}">
      <dgm:prSet/>
      <dgm:spPr/>
      <dgm:t>
        <a:bodyPr/>
        <a:lstStyle/>
        <a:p>
          <a:endParaRPr lang="en-US"/>
        </a:p>
      </dgm:t>
    </dgm:pt>
    <dgm:pt modelId="{8CF5B8E9-DE17-43D8-AEA6-A8B5E7A6E69B}" type="sibTrans" cxnId="{D5D2000B-6045-4FC4-A467-F0A0CE348831}">
      <dgm:prSet/>
      <dgm:spPr/>
      <dgm:t>
        <a:bodyPr/>
        <a:lstStyle/>
        <a:p>
          <a:endParaRPr lang="en-US"/>
        </a:p>
      </dgm:t>
    </dgm:pt>
    <dgm:pt modelId="{97F0C8D2-16CC-497B-8D4A-31556D070141}">
      <dgm:prSet/>
      <dgm:spPr/>
      <dgm:t>
        <a:bodyPr/>
        <a:lstStyle/>
        <a:p>
          <a:r>
            <a:rPr lang="en-US" noProof="0" dirty="0"/>
            <a:t>Deliver working software in small, safe increments</a:t>
          </a:r>
        </a:p>
      </dgm:t>
    </dgm:pt>
    <dgm:pt modelId="{4780FF4E-5E31-46B8-A3EE-7B158E0A032F}" type="parTrans" cxnId="{5A0E8981-126E-4D83-8AB8-69072240528F}">
      <dgm:prSet/>
      <dgm:spPr/>
      <dgm:t>
        <a:bodyPr/>
        <a:lstStyle/>
        <a:p>
          <a:endParaRPr lang="en-US"/>
        </a:p>
      </dgm:t>
    </dgm:pt>
    <dgm:pt modelId="{56920CE5-245E-4AE7-BEA9-D51E00DDC9A9}" type="sibTrans" cxnId="{5A0E8981-126E-4D83-8AB8-69072240528F}">
      <dgm:prSet/>
      <dgm:spPr/>
      <dgm:t>
        <a:bodyPr/>
        <a:lstStyle/>
        <a:p>
          <a:endParaRPr lang="en-US"/>
        </a:p>
      </dgm:t>
    </dgm:pt>
    <dgm:pt modelId="{CDE38F4D-5C5C-4E34-8FD9-5C3396BE7800}">
      <dgm:prSet/>
      <dgm:spPr/>
      <dgm:t>
        <a:bodyPr/>
        <a:lstStyle/>
        <a:p>
          <a:pPr>
            <a:defRPr b="1"/>
          </a:pPr>
          <a:r>
            <a:rPr lang="en-US" noProof="0" dirty="0"/>
            <a:t>2013</a:t>
          </a:r>
        </a:p>
      </dgm:t>
    </dgm:pt>
    <dgm:pt modelId="{384DD74F-8FEA-45B3-B55E-885C2C1B5C58}" type="parTrans" cxnId="{8D58747A-2415-4985-903F-36A674343A8F}">
      <dgm:prSet/>
      <dgm:spPr/>
      <dgm:t>
        <a:bodyPr/>
        <a:lstStyle/>
        <a:p>
          <a:endParaRPr lang="en-US"/>
        </a:p>
      </dgm:t>
    </dgm:pt>
    <dgm:pt modelId="{71723E93-F9DD-44D5-BCC8-8679EF2A495D}" type="sibTrans" cxnId="{8D58747A-2415-4985-903F-36A674343A8F}">
      <dgm:prSet/>
      <dgm:spPr/>
      <dgm:t>
        <a:bodyPr/>
        <a:lstStyle/>
        <a:p>
          <a:endParaRPr lang="en-US"/>
        </a:p>
      </dgm:t>
    </dgm:pt>
    <dgm:pt modelId="{6972D4A6-9D07-4868-9A3E-580022F00613}">
      <dgm:prSet/>
      <dgm:spPr/>
      <dgm:t>
        <a:bodyPr/>
        <a:lstStyle/>
        <a:p>
          <a:r>
            <a:rPr lang="en-US" noProof="0" dirty="0"/>
            <a:t>Learn from reality and iterate deliberately</a:t>
          </a:r>
        </a:p>
      </dgm:t>
    </dgm:pt>
    <dgm:pt modelId="{F69E9C49-630F-48E3-974E-F65D644787F8}" type="parTrans" cxnId="{A7040151-0418-44ED-9A5D-492B462EA525}">
      <dgm:prSet/>
      <dgm:spPr/>
      <dgm:t>
        <a:bodyPr/>
        <a:lstStyle/>
        <a:p>
          <a:endParaRPr lang="en-US"/>
        </a:p>
      </dgm:t>
    </dgm:pt>
    <dgm:pt modelId="{19941C58-D104-45E6-A90B-78D9A22CC47C}" type="sibTrans" cxnId="{A7040151-0418-44ED-9A5D-492B462EA525}">
      <dgm:prSet/>
      <dgm:spPr/>
      <dgm:t>
        <a:bodyPr/>
        <a:lstStyle/>
        <a:p>
          <a:endParaRPr lang="en-US"/>
        </a:p>
      </dgm:t>
    </dgm:pt>
    <dgm:pt modelId="{9E714E99-00D1-4815-9506-7253CF1E3964}" type="pres">
      <dgm:prSet presAssocID="{836668CD-949D-4170-99ED-0659E7435E77}" presName="root" presStyleCnt="0">
        <dgm:presLayoutVars>
          <dgm:chMax/>
          <dgm:chPref/>
          <dgm:animLvl val="lvl"/>
        </dgm:presLayoutVars>
      </dgm:prSet>
      <dgm:spPr/>
    </dgm:pt>
    <dgm:pt modelId="{C87BB4A7-FCFE-428D-9430-033B162D747A}" type="pres">
      <dgm:prSet presAssocID="{836668CD-949D-4170-99ED-0659E7435E77}" presName="divider" presStyleLbl="fgAcc1" presStyleIdx="0" presStyleCnt="5"/>
      <dgm:spPr>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tailEnd type="triangle" w="lg" len="lg"/>
        </a:ln>
        <a:effectLst/>
      </dgm:spPr>
    </dgm:pt>
    <dgm:pt modelId="{A9AE82A9-6DFF-4A30-BBB0-EE79D1FCDD23}" type="pres">
      <dgm:prSet presAssocID="{836668CD-949D-4170-99ED-0659E7435E77}" presName="nodes" presStyleCnt="0">
        <dgm:presLayoutVars>
          <dgm:chMax/>
          <dgm:chPref/>
          <dgm:animLvl val="lvl"/>
        </dgm:presLayoutVars>
      </dgm:prSet>
      <dgm:spPr/>
    </dgm:pt>
    <dgm:pt modelId="{7147FF28-735B-479B-AF8A-7F4D572A283F}" type="pres">
      <dgm:prSet presAssocID="{15ADAFAE-DDED-4A95-89B8-0C79EB82A7CF}" presName="composite" presStyleCnt="0"/>
      <dgm:spPr/>
    </dgm:pt>
    <dgm:pt modelId="{9FE8F36C-584C-4D42-A53E-BC3B47AD636D}" type="pres">
      <dgm:prSet presAssocID="{15ADAFAE-DDED-4A95-89B8-0C79EB82A7CF}" presName="ConnectorPoint" presStyleLbl="lnNode1" presStyleIdx="0" presStyleCnt="4"/>
      <dgm:spPr>
        <a:solidFill>
          <a:schemeClr val="accent2">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CD28A8E8-2750-4E2F-8307-583DA569FD1E}" type="pres">
      <dgm:prSet presAssocID="{15ADAFAE-DDED-4A95-89B8-0C79EB82A7CF}" presName="DropPinPlaceHolder" presStyleCnt="0"/>
      <dgm:spPr/>
    </dgm:pt>
    <dgm:pt modelId="{C441294A-FF4C-45CB-95AC-1220EAB1B339}" type="pres">
      <dgm:prSet presAssocID="{15ADAFAE-DDED-4A95-89B8-0C79EB82A7CF}" presName="DropPin" presStyleLbl="alignNode1" presStyleIdx="0" presStyleCnt="4"/>
      <dgm:spPr/>
    </dgm:pt>
    <dgm:pt modelId="{E6B5EA40-433F-4C77-8542-19F7B2CD3737}" type="pres">
      <dgm:prSet presAssocID="{15ADAFAE-DDED-4A95-89B8-0C79EB82A7CF}" presName="Ellipse" presStyleLbl="fgAcc1" presStyleIdx="1" presStyleCnt="5"/>
      <dgm:spPr>
        <a:solidFill>
          <a:schemeClr val="lt1">
            <a:alpha val="90000"/>
            <a:hueOff val="0"/>
            <a:satOff val="0"/>
            <a:lumOff val="0"/>
            <a:alphaOff val="0"/>
          </a:schemeClr>
        </a:solidFill>
        <a:ln w="19050" cap="flat" cmpd="sng" algn="ctr">
          <a:noFill/>
          <a:prstDash val="solid"/>
          <a:miter lim="800000"/>
        </a:ln>
        <a:effectLst/>
      </dgm:spPr>
    </dgm:pt>
    <dgm:pt modelId="{B79FFE24-5932-4582-B736-B44B13DC9AD9}" type="pres">
      <dgm:prSet presAssocID="{15ADAFAE-DDED-4A95-89B8-0C79EB82A7CF}" presName="L2TextContainer" presStyleLbl="revTx" presStyleIdx="0" presStyleCnt="8">
        <dgm:presLayoutVars>
          <dgm:bulletEnabled val="1"/>
        </dgm:presLayoutVars>
      </dgm:prSet>
      <dgm:spPr/>
    </dgm:pt>
    <dgm:pt modelId="{0945ABB0-FAE6-44D4-83A5-15FAF6AEBC45}" type="pres">
      <dgm:prSet presAssocID="{15ADAFAE-DDED-4A95-89B8-0C79EB82A7CF}" presName="L1TextContainer" presStyleLbl="revTx" presStyleIdx="1" presStyleCnt="8">
        <dgm:presLayoutVars>
          <dgm:chMax val="1"/>
          <dgm:chPref val="1"/>
          <dgm:bulletEnabled val="1"/>
        </dgm:presLayoutVars>
      </dgm:prSet>
      <dgm:spPr/>
    </dgm:pt>
    <dgm:pt modelId="{EFCF073A-31B2-45FB-815C-6F86C941F995}" type="pres">
      <dgm:prSet presAssocID="{15ADAFAE-DDED-4A95-89B8-0C79EB82A7CF}" presName="ConnectLine" presStyleLbl="sibTrans1D1" presStyleIdx="0" presStyleCnt="4"/>
      <dgm:spPr>
        <a:noFill/>
        <a:ln w="12700" cap="flat" cmpd="sng" algn="ctr">
          <a:solidFill>
            <a:schemeClr val="accent2">
              <a:hueOff val="0"/>
              <a:satOff val="0"/>
              <a:lumOff val="0"/>
              <a:alphaOff val="0"/>
            </a:schemeClr>
          </a:solidFill>
          <a:prstDash val="dash"/>
          <a:miter lim="800000"/>
        </a:ln>
        <a:effectLst/>
      </dgm:spPr>
    </dgm:pt>
    <dgm:pt modelId="{24FCD579-A626-4CCE-924F-19201CB23904}" type="pres">
      <dgm:prSet presAssocID="{15ADAFAE-DDED-4A95-89B8-0C79EB82A7CF}" presName="EmptyPlaceHolder" presStyleCnt="0"/>
      <dgm:spPr/>
    </dgm:pt>
    <dgm:pt modelId="{67561EF1-C988-43DD-8D83-CEAAD1100D56}" type="pres">
      <dgm:prSet presAssocID="{D81DC9D9-351A-43E2-B594-9A3F477C4D73}" presName="spaceBetweenRectangles" presStyleCnt="0"/>
      <dgm:spPr/>
    </dgm:pt>
    <dgm:pt modelId="{447BF8EC-B366-4BD9-8E86-A8DE579A51D9}" type="pres">
      <dgm:prSet presAssocID="{F1E670CF-F41E-48F7-9E2B-C7A5B58DD230}" presName="composite" presStyleCnt="0"/>
      <dgm:spPr/>
    </dgm:pt>
    <dgm:pt modelId="{DEA0B8A4-5617-47DC-871D-6682CB7C369A}" type="pres">
      <dgm:prSet presAssocID="{F1E670CF-F41E-48F7-9E2B-C7A5B58DD230}" presName="ConnectorPoint" presStyleLbl="lnNode1" presStyleIdx="1" presStyleCnt="4"/>
      <dgm:spPr>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BEB778D6-1ECE-447D-923F-305D7A0EBCDA}" type="pres">
      <dgm:prSet presAssocID="{F1E670CF-F41E-48F7-9E2B-C7A5B58DD230}" presName="DropPinPlaceHolder" presStyleCnt="0"/>
      <dgm:spPr/>
    </dgm:pt>
    <dgm:pt modelId="{FD136E01-09CB-4CD9-AF27-3A854FE26D21}" type="pres">
      <dgm:prSet presAssocID="{F1E670CF-F41E-48F7-9E2B-C7A5B58DD230}" presName="DropPin" presStyleLbl="alignNode1" presStyleIdx="1" presStyleCnt="4"/>
      <dgm:spPr/>
    </dgm:pt>
    <dgm:pt modelId="{549CFFD4-6BC8-45BD-8E46-32F835FA6E99}" type="pres">
      <dgm:prSet presAssocID="{F1E670CF-F41E-48F7-9E2B-C7A5B58DD230}" presName="Ellipse" presStyleLbl="fgAcc1" presStyleIdx="2" presStyleCnt="5"/>
      <dgm:spPr>
        <a:solidFill>
          <a:schemeClr val="lt1">
            <a:alpha val="90000"/>
            <a:hueOff val="0"/>
            <a:satOff val="0"/>
            <a:lumOff val="0"/>
            <a:alphaOff val="0"/>
          </a:schemeClr>
        </a:solidFill>
        <a:ln w="19050" cap="flat" cmpd="sng" algn="ctr">
          <a:noFill/>
          <a:prstDash val="solid"/>
          <a:miter lim="800000"/>
        </a:ln>
        <a:effectLst/>
      </dgm:spPr>
    </dgm:pt>
    <dgm:pt modelId="{4E169254-05A1-49C9-A5F8-1C152C09C4CC}" type="pres">
      <dgm:prSet presAssocID="{F1E670CF-F41E-48F7-9E2B-C7A5B58DD230}" presName="L2TextContainer" presStyleLbl="revTx" presStyleIdx="2" presStyleCnt="8">
        <dgm:presLayoutVars>
          <dgm:bulletEnabled val="1"/>
        </dgm:presLayoutVars>
      </dgm:prSet>
      <dgm:spPr/>
    </dgm:pt>
    <dgm:pt modelId="{CAF53921-6A96-4452-A81D-683F291701EB}" type="pres">
      <dgm:prSet presAssocID="{F1E670CF-F41E-48F7-9E2B-C7A5B58DD230}" presName="L1TextContainer" presStyleLbl="revTx" presStyleIdx="3" presStyleCnt="8">
        <dgm:presLayoutVars>
          <dgm:chMax val="1"/>
          <dgm:chPref val="1"/>
          <dgm:bulletEnabled val="1"/>
        </dgm:presLayoutVars>
      </dgm:prSet>
      <dgm:spPr/>
    </dgm:pt>
    <dgm:pt modelId="{75CD7380-A732-4225-9FFB-A122CA435B5B}" type="pres">
      <dgm:prSet presAssocID="{F1E670CF-F41E-48F7-9E2B-C7A5B58DD230}" presName="ConnectLine" presStyleLbl="sibTrans1D1" presStyleIdx="1" presStyleCnt="4"/>
      <dgm:spPr>
        <a:noFill/>
        <a:ln w="12700" cap="flat" cmpd="sng" algn="ctr">
          <a:solidFill>
            <a:schemeClr val="accent3">
              <a:hueOff val="0"/>
              <a:satOff val="0"/>
              <a:lumOff val="0"/>
              <a:alphaOff val="0"/>
            </a:schemeClr>
          </a:solidFill>
          <a:prstDash val="dash"/>
          <a:miter lim="800000"/>
        </a:ln>
        <a:effectLst/>
      </dgm:spPr>
    </dgm:pt>
    <dgm:pt modelId="{E656F35A-4066-4027-AFAA-1B4EE18D77D9}" type="pres">
      <dgm:prSet presAssocID="{F1E670CF-F41E-48F7-9E2B-C7A5B58DD230}" presName="EmptyPlaceHolder" presStyleCnt="0"/>
      <dgm:spPr/>
    </dgm:pt>
    <dgm:pt modelId="{445C2FF8-273C-4E08-8FD9-75DE69E9666D}" type="pres">
      <dgm:prSet presAssocID="{7D15E7C1-7CE8-4442-8C23-3D603F265FB1}" presName="spaceBetweenRectangles" presStyleCnt="0"/>
      <dgm:spPr/>
    </dgm:pt>
    <dgm:pt modelId="{1CAA56FF-92CE-4312-9B07-7866D08978C5}" type="pres">
      <dgm:prSet presAssocID="{6314E845-E6DB-4FB7-8FD9-68C7AFD0B33A}" presName="composite" presStyleCnt="0"/>
      <dgm:spPr/>
    </dgm:pt>
    <dgm:pt modelId="{43316C0A-497B-4A5E-A0D7-07C9D3177E34}" type="pres">
      <dgm:prSet presAssocID="{6314E845-E6DB-4FB7-8FD9-68C7AFD0B33A}" presName="ConnectorPoint" presStyleLbl="lnNode1" presStyleIdx="2" presStyleCnt="4"/>
      <dgm:spPr>
        <a:solidFill>
          <a:schemeClr val="accent4">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A85ACD40-2E10-47A8-B186-25775B073BB0}" type="pres">
      <dgm:prSet presAssocID="{6314E845-E6DB-4FB7-8FD9-68C7AFD0B33A}" presName="DropPinPlaceHolder" presStyleCnt="0"/>
      <dgm:spPr/>
    </dgm:pt>
    <dgm:pt modelId="{EEC1F56F-DE1E-4C10-80AF-1742803BC100}" type="pres">
      <dgm:prSet presAssocID="{6314E845-E6DB-4FB7-8FD9-68C7AFD0B33A}" presName="DropPin" presStyleLbl="alignNode1" presStyleIdx="2" presStyleCnt="4"/>
      <dgm:spPr/>
    </dgm:pt>
    <dgm:pt modelId="{510A5325-CDB1-4ADD-B08E-D6B4493BDECB}" type="pres">
      <dgm:prSet presAssocID="{6314E845-E6DB-4FB7-8FD9-68C7AFD0B33A}" presName="Ellipse" presStyleLbl="fgAcc1" presStyleIdx="3" presStyleCnt="5"/>
      <dgm:spPr>
        <a:solidFill>
          <a:schemeClr val="lt1">
            <a:alpha val="90000"/>
            <a:hueOff val="0"/>
            <a:satOff val="0"/>
            <a:lumOff val="0"/>
            <a:alphaOff val="0"/>
          </a:schemeClr>
        </a:solidFill>
        <a:ln w="19050" cap="flat" cmpd="sng" algn="ctr">
          <a:noFill/>
          <a:prstDash val="solid"/>
          <a:miter lim="800000"/>
        </a:ln>
        <a:effectLst/>
      </dgm:spPr>
    </dgm:pt>
    <dgm:pt modelId="{082687FA-8B5B-4A41-BA19-22276F2E9A5C}" type="pres">
      <dgm:prSet presAssocID="{6314E845-E6DB-4FB7-8FD9-68C7AFD0B33A}" presName="L2TextContainer" presStyleLbl="revTx" presStyleIdx="4" presStyleCnt="8">
        <dgm:presLayoutVars>
          <dgm:bulletEnabled val="1"/>
        </dgm:presLayoutVars>
      </dgm:prSet>
      <dgm:spPr/>
    </dgm:pt>
    <dgm:pt modelId="{975028EB-3786-41D7-B75C-01F7AA4A08A1}" type="pres">
      <dgm:prSet presAssocID="{6314E845-E6DB-4FB7-8FD9-68C7AFD0B33A}" presName="L1TextContainer" presStyleLbl="revTx" presStyleIdx="5" presStyleCnt="8">
        <dgm:presLayoutVars>
          <dgm:chMax val="1"/>
          <dgm:chPref val="1"/>
          <dgm:bulletEnabled val="1"/>
        </dgm:presLayoutVars>
      </dgm:prSet>
      <dgm:spPr/>
    </dgm:pt>
    <dgm:pt modelId="{26DFCC20-1CC8-43B9-8CA7-C82FC39D118E}" type="pres">
      <dgm:prSet presAssocID="{6314E845-E6DB-4FB7-8FD9-68C7AFD0B33A}" presName="ConnectLine" presStyleLbl="sibTrans1D1" presStyleIdx="2" presStyleCnt="4"/>
      <dgm:spPr>
        <a:noFill/>
        <a:ln w="12700" cap="flat" cmpd="sng" algn="ctr">
          <a:solidFill>
            <a:schemeClr val="accent4">
              <a:hueOff val="0"/>
              <a:satOff val="0"/>
              <a:lumOff val="0"/>
              <a:alphaOff val="0"/>
            </a:schemeClr>
          </a:solidFill>
          <a:prstDash val="dash"/>
          <a:miter lim="800000"/>
        </a:ln>
        <a:effectLst/>
      </dgm:spPr>
    </dgm:pt>
    <dgm:pt modelId="{18D9BDE6-4538-4CC8-AD52-7468F9490DC6}" type="pres">
      <dgm:prSet presAssocID="{6314E845-E6DB-4FB7-8FD9-68C7AFD0B33A}" presName="EmptyPlaceHolder" presStyleCnt="0"/>
      <dgm:spPr/>
    </dgm:pt>
    <dgm:pt modelId="{ADCC2DAB-1CDA-4C31-BC40-1789547BE138}" type="pres">
      <dgm:prSet presAssocID="{8CF5B8E9-DE17-43D8-AEA6-A8B5E7A6E69B}" presName="spaceBetweenRectangles" presStyleCnt="0"/>
      <dgm:spPr/>
    </dgm:pt>
    <dgm:pt modelId="{5BEE6231-6ADD-4897-8A1A-58483BF7D792}" type="pres">
      <dgm:prSet presAssocID="{CDE38F4D-5C5C-4E34-8FD9-5C3396BE7800}" presName="composite" presStyleCnt="0"/>
      <dgm:spPr/>
    </dgm:pt>
    <dgm:pt modelId="{C54101BD-A512-44DE-8583-AF1C83F408F1}" type="pres">
      <dgm:prSet presAssocID="{CDE38F4D-5C5C-4E34-8FD9-5C3396BE7800}" presName="ConnectorPoint" presStyleLbl="lnNode1" presStyleIdx="3" presStyleCnt="4"/>
      <dgm:spPr>
        <a:solidFill>
          <a:schemeClr val="accent5">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314B146C-E40C-416E-87A6-E4BE68326046}" type="pres">
      <dgm:prSet presAssocID="{CDE38F4D-5C5C-4E34-8FD9-5C3396BE7800}" presName="DropPinPlaceHolder" presStyleCnt="0"/>
      <dgm:spPr/>
    </dgm:pt>
    <dgm:pt modelId="{5327E291-85D1-4770-9F88-EFB0F8CAE5A3}" type="pres">
      <dgm:prSet presAssocID="{CDE38F4D-5C5C-4E34-8FD9-5C3396BE7800}" presName="DropPin" presStyleLbl="alignNode1" presStyleIdx="3" presStyleCnt="4"/>
      <dgm:spPr/>
    </dgm:pt>
    <dgm:pt modelId="{7A3C426C-F326-4AFF-BEB1-649C556BEA22}" type="pres">
      <dgm:prSet presAssocID="{CDE38F4D-5C5C-4E34-8FD9-5C3396BE7800}" presName="Ellipse" presStyleLbl="fgAcc1" presStyleIdx="4" presStyleCnt="5"/>
      <dgm:spPr>
        <a:solidFill>
          <a:schemeClr val="lt1">
            <a:alpha val="90000"/>
            <a:hueOff val="0"/>
            <a:satOff val="0"/>
            <a:lumOff val="0"/>
            <a:alphaOff val="0"/>
          </a:schemeClr>
        </a:solidFill>
        <a:ln w="19050" cap="flat" cmpd="sng" algn="ctr">
          <a:noFill/>
          <a:prstDash val="solid"/>
          <a:miter lim="800000"/>
        </a:ln>
        <a:effectLst/>
      </dgm:spPr>
    </dgm:pt>
    <dgm:pt modelId="{52F6F793-3CF2-429C-95C3-59660B4B8208}" type="pres">
      <dgm:prSet presAssocID="{CDE38F4D-5C5C-4E34-8FD9-5C3396BE7800}" presName="L2TextContainer" presStyleLbl="revTx" presStyleIdx="6" presStyleCnt="8">
        <dgm:presLayoutVars>
          <dgm:bulletEnabled val="1"/>
        </dgm:presLayoutVars>
      </dgm:prSet>
      <dgm:spPr/>
    </dgm:pt>
    <dgm:pt modelId="{8042619A-708F-4330-B18F-CE712E309C0E}" type="pres">
      <dgm:prSet presAssocID="{CDE38F4D-5C5C-4E34-8FD9-5C3396BE7800}" presName="L1TextContainer" presStyleLbl="revTx" presStyleIdx="7" presStyleCnt="8">
        <dgm:presLayoutVars>
          <dgm:chMax val="1"/>
          <dgm:chPref val="1"/>
          <dgm:bulletEnabled val="1"/>
        </dgm:presLayoutVars>
      </dgm:prSet>
      <dgm:spPr/>
    </dgm:pt>
    <dgm:pt modelId="{94C6131B-A8BF-4DD0-97FB-C65B45B939DA}" type="pres">
      <dgm:prSet presAssocID="{CDE38F4D-5C5C-4E34-8FD9-5C3396BE7800}" presName="ConnectLine" presStyleLbl="sibTrans1D1" presStyleIdx="3" presStyleCnt="4"/>
      <dgm:spPr>
        <a:noFill/>
        <a:ln w="12700" cap="flat" cmpd="sng" algn="ctr">
          <a:solidFill>
            <a:schemeClr val="accent5">
              <a:hueOff val="0"/>
              <a:satOff val="0"/>
              <a:lumOff val="0"/>
              <a:alphaOff val="0"/>
            </a:schemeClr>
          </a:solidFill>
          <a:prstDash val="dash"/>
          <a:miter lim="800000"/>
        </a:ln>
        <a:effectLst/>
      </dgm:spPr>
    </dgm:pt>
    <dgm:pt modelId="{00DD4C60-5823-43A4-8D50-0039BFC09BD5}" type="pres">
      <dgm:prSet presAssocID="{CDE38F4D-5C5C-4E34-8FD9-5C3396BE7800}" presName="EmptyPlaceHolder" presStyleCnt="0"/>
      <dgm:spPr/>
    </dgm:pt>
  </dgm:ptLst>
  <dgm:cxnLst>
    <dgm:cxn modelId="{79A61005-FBD6-4C14-B459-2BCB0922D8D9}" type="presOf" srcId="{9908D5AB-D961-4D81-AB2E-77BAD127EA66}" destId="{B79FFE24-5932-4582-B736-B44B13DC9AD9}" srcOrd="0" destOrd="0" presId="urn:microsoft.com/office/officeart/2017/3/layout/DropPinTimeline"/>
    <dgm:cxn modelId="{D5D2000B-6045-4FC4-A467-F0A0CE348831}" srcId="{836668CD-949D-4170-99ED-0659E7435E77}" destId="{6314E845-E6DB-4FB7-8FD9-68C7AFD0B33A}" srcOrd="2" destOrd="0" parTransId="{2C253D47-4A44-4231-90FC-57BF831F68BE}" sibTransId="{8CF5B8E9-DE17-43D8-AEA6-A8B5E7A6E69B}"/>
    <dgm:cxn modelId="{3A2A310D-419B-4FE8-B72C-EE7D5B8F7C8A}" type="presOf" srcId="{F1E670CF-F41E-48F7-9E2B-C7A5B58DD230}" destId="{CAF53921-6A96-4452-A81D-683F291701EB}" srcOrd="0" destOrd="0" presId="urn:microsoft.com/office/officeart/2017/3/layout/DropPinTimeline"/>
    <dgm:cxn modelId="{3046B41B-A18A-4E40-B6F7-C4C8EA3667A2}" type="presOf" srcId="{97F0C8D2-16CC-497B-8D4A-31556D070141}" destId="{082687FA-8B5B-4A41-BA19-22276F2E9A5C}" srcOrd="0" destOrd="0" presId="urn:microsoft.com/office/officeart/2017/3/layout/DropPinTimeline"/>
    <dgm:cxn modelId="{CE7AB01D-DD91-4F5B-837F-3E8C97EA0868}" type="presOf" srcId="{6314E845-E6DB-4FB7-8FD9-68C7AFD0B33A}" destId="{975028EB-3786-41D7-B75C-01F7AA4A08A1}" srcOrd="0" destOrd="0" presId="urn:microsoft.com/office/officeart/2017/3/layout/DropPinTimeline"/>
    <dgm:cxn modelId="{D062E425-3AC0-4229-8641-25E954130668}" srcId="{15ADAFAE-DDED-4A95-89B8-0C79EB82A7CF}" destId="{9908D5AB-D961-4D81-AB2E-77BAD127EA66}" srcOrd="0" destOrd="0" parTransId="{87D067D8-37AF-4297-A52C-378BC59A4AE2}" sibTransId="{DC4A7FFC-1703-44DE-B2F8-A70048D4900D}"/>
    <dgm:cxn modelId="{FCE84D43-DFA6-4266-8BDC-DA276D244057}" type="presOf" srcId="{836668CD-949D-4170-99ED-0659E7435E77}" destId="{9E714E99-00D1-4815-9506-7253CF1E3964}" srcOrd="0" destOrd="0" presId="urn:microsoft.com/office/officeart/2017/3/layout/DropPinTimeline"/>
    <dgm:cxn modelId="{6F1EFF47-4DA2-48FA-A5BE-9D1B877CE35C}" type="presOf" srcId="{15ADAFAE-DDED-4A95-89B8-0C79EB82A7CF}" destId="{0945ABB0-FAE6-44D4-83A5-15FAF6AEBC45}" srcOrd="0" destOrd="0" presId="urn:microsoft.com/office/officeart/2017/3/layout/DropPinTimeline"/>
    <dgm:cxn modelId="{90181849-7B8C-4A07-B020-4127D47F2168}" srcId="{F1E670CF-F41E-48F7-9E2B-C7A5B58DD230}" destId="{2E3D9BF4-2C20-46E5-B895-E7D84AECFDF8}" srcOrd="0" destOrd="0" parTransId="{A77744E7-DEE3-4819-9314-4C50CB339CA3}" sibTransId="{1A7EDD79-B83F-4E68-BBD5-87759A94E45B}"/>
    <dgm:cxn modelId="{A7040151-0418-44ED-9A5D-492B462EA525}" srcId="{CDE38F4D-5C5C-4E34-8FD9-5C3396BE7800}" destId="{6972D4A6-9D07-4868-9A3E-580022F00613}" srcOrd="0" destOrd="0" parTransId="{F69E9C49-630F-48E3-974E-F65D644787F8}" sibTransId="{19941C58-D104-45E6-A90B-78D9A22CC47C}"/>
    <dgm:cxn modelId="{8D58747A-2415-4985-903F-36A674343A8F}" srcId="{836668CD-949D-4170-99ED-0659E7435E77}" destId="{CDE38F4D-5C5C-4E34-8FD9-5C3396BE7800}" srcOrd="3" destOrd="0" parTransId="{384DD74F-8FEA-45B3-B55E-885C2C1B5C58}" sibTransId="{71723E93-F9DD-44D5-BCC8-8679EF2A495D}"/>
    <dgm:cxn modelId="{5A0E8981-126E-4D83-8AB8-69072240528F}" srcId="{6314E845-E6DB-4FB7-8FD9-68C7AFD0B33A}" destId="{97F0C8D2-16CC-497B-8D4A-31556D070141}" srcOrd="0" destOrd="0" parTransId="{4780FF4E-5E31-46B8-A3EE-7B158E0A032F}" sibTransId="{56920CE5-245E-4AE7-BEA9-D51E00DDC9A9}"/>
    <dgm:cxn modelId="{A5F98F8E-37ED-480F-A3F9-4CF430697E4D}" srcId="{836668CD-949D-4170-99ED-0659E7435E77}" destId="{F1E670CF-F41E-48F7-9E2B-C7A5B58DD230}" srcOrd="1" destOrd="0" parTransId="{A020285C-A400-419D-887E-104FE0BC19D0}" sibTransId="{7D15E7C1-7CE8-4442-8C23-3D603F265FB1}"/>
    <dgm:cxn modelId="{F5CC3B9C-2AEC-4BD9-BAE2-5469C6F68F9A}" type="presOf" srcId="{CDE38F4D-5C5C-4E34-8FD9-5C3396BE7800}" destId="{8042619A-708F-4330-B18F-CE712E309C0E}" srcOrd="0" destOrd="0" presId="urn:microsoft.com/office/officeart/2017/3/layout/DropPinTimeline"/>
    <dgm:cxn modelId="{A7BC04C8-665B-4539-9CBB-BA90F2F42D1B}" srcId="{836668CD-949D-4170-99ED-0659E7435E77}" destId="{15ADAFAE-DDED-4A95-89B8-0C79EB82A7CF}" srcOrd="0" destOrd="0" parTransId="{FFCA1B31-2507-48A8-8ADD-C66A4ED4410B}" sibTransId="{D81DC9D9-351A-43E2-B594-9A3F477C4D73}"/>
    <dgm:cxn modelId="{5E8C0BD3-CE9F-4A25-B4FD-E410CAF2D15A}" type="presOf" srcId="{2E3D9BF4-2C20-46E5-B895-E7D84AECFDF8}" destId="{4E169254-05A1-49C9-A5F8-1C152C09C4CC}" srcOrd="0" destOrd="0" presId="urn:microsoft.com/office/officeart/2017/3/layout/DropPinTimeline"/>
    <dgm:cxn modelId="{2C3FF4D8-C8C5-4756-8A84-8C32E11A4028}" type="presOf" srcId="{6972D4A6-9D07-4868-9A3E-580022F00613}" destId="{52F6F793-3CF2-429C-95C3-59660B4B8208}" srcOrd="0" destOrd="0" presId="urn:microsoft.com/office/officeart/2017/3/layout/DropPinTimeline"/>
    <dgm:cxn modelId="{670FBF86-C33D-4B32-8B7A-91BC53608441}" type="presParOf" srcId="{9E714E99-00D1-4815-9506-7253CF1E3964}" destId="{C87BB4A7-FCFE-428D-9430-033B162D747A}" srcOrd="0" destOrd="0" presId="urn:microsoft.com/office/officeart/2017/3/layout/DropPinTimeline"/>
    <dgm:cxn modelId="{F28C0A91-33D2-4F58-B44B-178709862F5C}" type="presParOf" srcId="{9E714E99-00D1-4815-9506-7253CF1E3964}" destId="{A9AE82A9-6DFF-4A30-BBB0-EE79D1FCDD23}" srcOrd="1" destOrd="0" presId="urn:microsoft.com/office/officeart/2017/3/layout/DropPinTimeline"/>
    <dgm:cxn modelId="{C11E82AF-3137-491B-ADAB-E85ACAAA4E3C}" type="presParOf" srcId="{A9AE82A9-6DFF-4A30-BBB0-EE79D1FCDD23}" destId="{7147FF28-735B-479B-AF8A-7F4D572A283F}" srcOrd="0" destOrd="0" presId="urn:microsoft.com/office/officeart/2017/3/layout/DropPinTimeline"/>
    <dgm:cxn modelId="{FB0510F3-51B2-40EF-973C-CD23A57268E9}" type="presParOf" srcId="{7147FF28-735B-479B-AF8A-7F4D572A283F}" destId="{9FE8F36C-584C-4D42-A53E-BC3B47AD636D}" srcOrd="0" destOrd="0" presId="urn:microsoft.com/office/officeart/2017/3/layout/DropPinTimeline"/>
    <dgm:cxn modelId="{54EE8D7C-897F-4025-A6B0-AE4C4B2E356D}" type="presParOf" srcId="{7147FF28-735B-479B-AF8A-7F4D572A283F}" destId="{CD28A8E8-2750-4E2F-8307-583DA569FD1E}" srcOrd="1" destOrd="0" presId="urn:microsoft.com/office/officeart/2017/3/layout/DropPinTimeline"/>
    <dgm:cxn modelId="{A9F52415-1091-4295-9AF1-5FC842206765}" type="presParOf" srcId="{CD28A8E8-2750-4E2F-8307-583DA569FD1E}" destId="{C441294A-FF4C-45CB-95AC-1220EAB1B339}" srcOrd="0" destOrd="0" presId="urn:microsoft.com/office/officeart/2017/3/layout/DropPinTimeline"/>
    <dgm:cxn modelId="{A4227564-82B7-406E-95F2-B4BCE4195D3C}" type="presParOf" srcId="{CD28A8E8-2750-4E2F-8307-583DA569FD1E}" destId="{E6B5EA40-433F-4C77-8542-19F7B2CD3737}" srcOrd="1" destOrd="0" presId="urn:microsoft.com/office/officeart/2017/3/layout/DropPinTimeline"/>
    <dgm:cxn modelId="{70F4240C-69A3-4962-A0A1-6A7B1D004AEB}" type="presParOf" srcId="{7147FF28-735B-479B-AF8A-7F4D572A283F}" destId="{B79FFE24-5932-4582-B736-B44B13DC9AD9}" srcOrd="2" destOrd="0" presId="urn:microsoft.com/office/officeart/2017/3/layout/DropPinTimeline"/>
    <dgm:cxn modelId="{1A3CD41C-BC42-401A-81CD-1FB6CC492FC0}" type="presParOf" srcId="{7147FF28-735B-479B-AF8A-7F4D572A283F}" destId="{0945ABB0-FAE6-44D4-83A5-15FAF6AEBC45}" srcOrd="3" destOrd="0" presId="urn:microsoft.com/office/officeart/2017/3/layout/DropPinTimeline"/>
    <dgm:cxn modelId="{C5333E21-45E7-4FA1-9AFE-1389B64DB29F}" type="presParOf" srcId="{7147FF28-735B-479B-AF8A-7F4D572A283F}" destId="{EFCF073A-31B2-45FB-815C-6F86C941F995}" srcOrd="4" destOrd="0" presId="urn:microsoft.com/office/officeart/2017/3/layout/DropPinTimeline"/>
    <dgm:cxn modelId="{B5FF764C-9A56-4D56-94A1-8F5AB010DC5A}" type="presParOf" srcId="{7147FF28-735B-479B-AF8A-7F4D572A283F}" destId="{24FCD579-A626-4CCE-924F-19201CB23904}" srcOrd="5" destOrd="0" presId="urn:microsoft.com/office/officeart/2017/3/layout/DropPinTimeline"/>
    <dgm:cxn modelId="{F95CEF43-5210-4146-B36D-0AF61069BE73}" type="presParOf" srcId="{A9AE82A9-6DFF-4A30-BBB0-EE79D1FCDD23}" destId="{67561EF1-C988-43DD-8D83-CEAAD1100D56}" srcOrd="1" destOrd="0" presId="urn:microsoft.com/office/officeart/2017/3/layout/DropPinTimeline"/>
    <dgm:cxn modelId="{752B40BE-513F-44C4-B763-79FDFF626C16}" type="presParOf" srcId="{A9AE82A9-6DFF-4A30-BBB0-EE79D1FCDD23}" destId="{447BF8EC-B366-4BD9-8E86-A8DE579A51D9}" srcOrd="2" destOrd="0" presId="urn:microsoft.com/office/officeart/2017/3/layout/DropPinTimeline"/>
    <dgm:cxn modelId="{74A0075E-08BA-42C2-A90A-FFA8B27AF0A1}" type="presParOf" srcId="{447BF8EC-B366-4BD9-8E86-A8DE579A51D9}" destId="{DEA0B8A4-5617-47DC-871D-6682CB7C369A}" srcOrd="0" destOrd="0" presId="urn:microsoft.com/office/officeart/2017/3/layout/DropPinTimeline"/>
    <dgm:cxn modelId="{C4B9126E-05D9-441A-BD77-83F6D0F93EA5}" type="presParOf" srcId="{447BF8EC-B366-4BD9-8E86-A8DE579A51D9}" destId="{BEB778D6-1ECE-447D-923F-305D7A0EBCDA}" srcOrd="1" destOrd="0" presId="urn:microsoft.com/office/officeart/2017/3/layout/DropPinTimeline"/>
    <dgm:cxn modelId="{B06418F0-9F8E-4C5B-80A2-02FA8BBEF5C9}" type="presParOf" srcId="{BEB778D6-1ECE-447D-923F-305D7A0EBCDA}" destId="{FD136E01-09CB-4CD9-AF27-3A854FE26D21}" srcOrd="0" destOrd="0" presId="urn:microsoft.com/office/officeart/2017/3/layout/DropPinTimeline"/>
    <dgm:cxn modelId="{A5A579A2-76D6-48BA-88CA-AEE7B3AFC6D5}" type="presParOf" srcId="{BEB778D6-1ECE-447D-923F-305D7A0EBCDA}" destId="{549CFFD4-6BC8-45BD-8E46-32F835FA6E99}" srcOrd="1" destOrd="0" presId="urn:microsoft.com/office/officeart/2017/3/layout/DropPinTimeline"/>
    <dgm:cxn modelId="{6D213592-6FFB-4B18-826B-D9E63DA7697E}" type="presParOf" srcId="{447BF8EC-B366-4BD9-8E86-A8DE579A51D9}" destId="{4E169254-05A1-49C9-A5F8-1C152C09C4CC}" srcOrd="2" destOrd="0" presId="urn:microsoft.com/office/officeart/2017/3/layout/DropPinTimeline"/>
    <dgm:cxn modelId="{33E29692-49E5-447A-B4E4-501FD5DF1490}" type="presParOf" srcId="{447BF8EC-B366-4BD9-8E86-A8DE579A51D9}" destId="{CAF53921-6A96-4452-A81D-683F291701EB}" srcOrd="3" destOrd="0" presId="urn:microsoft.com/office/officeart/2017/3/layout/DropPinTimeline"/>
    <dgm:cxn modelId="{D0A37D18-44FF-4C94-BBF7-BD20C8384B22}" type="presParOf" srcId="{447BF8EC-B366-4BD9-8E86-A8DE579A51D9}" destId="{75CD7380-A732-4225-9FFB-A122CA435B5B}" srcOrd="4" destOrd="0" presId="urn:microsoft.com/office/officeart/2017/3/layout/DropPinTimeline"/>
    <dgm:cxn modelId="{A14A3131-DFD9-4BF4-893E-76DF3F43144D}" type="presParOf" srcId="{447BF8EC-B366-4BD9-8E86-A8DE579A51D9}" destId="{E656F35A-4066-4027-AFAA-1B4EE18D77D9}" srcOrd="5" destOrd="0" presId="urn:microsoft.com/office/officeart/2017/3/layout/DropPinTimeline"/>
    <dgm:cxn modelId="{B30B61FE-D1C3-4FA7-AD15-049E7E7ED30E}" type="presParOf" srcId="{A9AE82A9-6DFF-4A30-BBB0-EE79D1FCDD23}" destId="{445C2FF8-273C-4E08-8FD9-75DE69E9666D}" srcOrd="3" destOrd="0" presId="urn:microsoft.com/office/officeart/2017/3/layout/DropPinTimeline"/>
    <dgm:cxn modelId="{4309EEA2-44EC-4972-A0B5-77CDB9C5ED1E}" type="presParOf" srcId="{A9AE82A9-6DFF-4A30-BBB0-EE79D1FCDD23}" destId="{1CAA56FF-92CE-4312-9B07-7866D08978C5}" srcOrd="4" destOrd="0" presId="urn:microsoft.com/office/officeart/2017/3/layout/DropPinTimeline"/>
    <dgm:cxn modelId="{1F884C0B-3F6B-4C24-AE15-A73ECFA8BAD2}" type="presParOf" srcId="{1CAA56FF-92CE-4312-9B07-7866D08978C5}" destId="{43316C0A-497B-4A5E-A0D7-07C9D3177E34}" srcOrd="0" destOrd="0" presId="urn:microsoft.com/office/officeart/2017/3/layout/DropPinTimeline"/>
    <dgm:cxn modelId="{5F0CBE41-03BF-4971-8BAC-DFFD9477F959}" type="presParOf" srcId="{1CAA56FF-92CE-4312-9B07-7866D08978C5}" destId="{A85ACD40-2E10-47A8-B186-25775B073BB0}" srcOrd="1" destOrd="0" presId="urn:microsoft.com/office/officeart/2017/3/layout/DropPinTimeline"/>
    <dgm:cxn modelId="{0604FE3B-D3EB-410C-9097-471D7A3B82E7}" type="presParOf" srcId="{A85ACD40-2E10-47A8-B186-25775B073BB0}" destId="{EEC1F56F-DE1E-4C10-80AF-1742803BC100}" srcOrd="0" destOrd="0" presId="urn:microsoft.com/office/officeart/2017/3/layout/DropPinTimeline"/>
    <dgm:cxn modelId="{BB79FD67-1E44-4FE3-A358-BA20D5FD100C}" type="presParOf" srcId="{A85ACD40-2E10-47A8-B186-25775B073BB0}" destId="{510A5325-CDB1-4ADD-B08E-D6B4493BDECB}" srcOrd="1" destOrd="0" presId="urn:microsoft.com/office/officeart/2017/3/layout/DropPinTimeline"/>
    <dgm:cxn modelId="{8CD00038-3DE4-4478-B909-6AC14EA40347}" type="presParOf" srcId="{1CAA56FF-92CE-4312-9B07-7866D08978C5}" destId="{082687FA-8B5B-4A41-BA19-22276F2E9A5C}" srcOrd="2" destOrd="0" presId="urn:microsoft.com/office/officeart/2017/3/layout/DropPinTimeline"/>
    <dgm:cxn modelId="{CFE12D26-1BC6-43B3-9C65-C00E72186361}" type="presParOf" srcId="{1CAA56FF-92CE-4312-9B07-7866D08978C5}" destId="{975028EB-3786-41D7-B75C-01F7AA4A08A1}" srcOrd="3" destOrd="0" presId="urn:microsoft.com/office/officeart/2017/3/layout/DropPinTimeline"/>
    <dgm:cxn modelId="{FD8031F0-E913-43C0-B8E9-EED91B99E3C6}" type="presParOf" srcId="{1CAA56FF-92CE-4312-9B07-7866D08978C5}" destId="{26DFCC20-1CC8-43B9-8CA7-C82FC39D118E}" srcOrd="4" destOrd="0" presId="urn:microsoft.com/office/officeart/2017/3/layout/DropPinTimeline"/>
    <dgm:cxn modelId="{51984237-2016-4FBF-B39F-B8637A29EFE3}" type="presParOf" srcId="{1CAA56FF-92CE-4312-9B07-7866D08978C5}" destId="{18D9BDE6-4538-4CC8-AD52-7468F9490DC6}" srcOrd="5" destOrd="0" presId="urn:microsoft.com/office/officeart/2017/3/layout/DropPinTimeline"/>
    <dgm:cxn modelId="{A7A778BF-B594-46CD-BA06-DE9732EC7E97}" type="presParOf" srcId="{A9AE82A9-6DFF-4A30-BBB0-EE79D1FCDD23}" destId="{ADCC2DAB-1CDA-4C31-BC40-1789547BE138}" srcOrd="5" destOrd="0" presId="urn:microsoft.com/office/officeart/2017/3/layout/DropPinTimeline"/>
    <dgm:cxn modelId="{7EE37EA3-0C71-4D42-9E3A-A9E11CA14F21}" type="presParOf" srcId="{A9AE82A9-6DFF-4A30-BBB0-EE79D1FCDD23}" destId="{5BEE6231-6ADD-4897-8A1A-58483BF7D792}" srcOrd="6" destOrd="0" presId="urn:microsoft.com/office/officeart/2017/3/layout/DropPinTimeline"/>
    <dgm:cxn modelId="{7FD632B2-9B25-448D-A89E-E1E56CB8FD3C}" type="presParOf" srcId="{5BEE6231-6ADD-4897-8A1A-58483BF7D792}" destId="{C54101BD-A512-44DE-8583-AF1C83F408F1}" srcOrd="0" destOrd="0" presId="urn:microsoft.com/office/officeart/2017/3/layout/DropPinTimeline"/>
    <dgm:cxn modelId="{B0A40500-9602-45F6-B763-0B8A35400AEA}" type="presParOf" srcId="{5BEE6231-6ADD-4897-8A1A-58483BF7D792}" destId="{314B146C-E40C-416E-87A6-E4BE68326046}" srcOrd="1" destOrd="0" presId="urn:microsoft.com/office/officeart/2017/3/layout/DropPinTimeline"/>
    <dgm:cxn modelId="{421DE6F2-7DEB-4AAA-BA19-D6666241C9C1}" type="presParOf" srcId="{314B146C-E40C-416E-87A6-E4BE68326046}" destId="{5327E291-85D1-4770-9F88-EFB0F8CAE5A3}" srcOrd="0" destOrd="0" presId="urn:microsoft.com/office/officeart/2017/3/layout/DropPinTimeline"/>
    <dgm:cxn modelId="{C31A3BA7-12DA-4045-B831-D7E4F0E0F435}" type="presParOf" srcId="{314B146C-E40C-416E-87A6-E4BE68326046}" destId="{7A3C426C-F326-4AFF-BEB1-649C556BEA22}" srcOrd="1" destOrd="0" presId="urn:microsoft.com/office/officeart/2017/3/layout/DropPinTimeline"/>
    <dgm:cxn modelId="{73CBF67D-F023-4EDD-9CA0-3687F14FC123}" type="presParOf" srcId="{5BEE6231-6ADD-4897-8A1A-58483BF7D792}" destId="{52F6F793-3CF2-429C-95C3-59660B4B8208}" srcOrd="2" destOrd="0" presId="urn:microsoft.com/office/officeart/2017/3/layout/DropPinTimeline"/>
    <dgm:cxn modelId="{FED3B155-E07E-47DA-9828-14C26771DA37}" type="presParOf" srcId="{5BEE6231-6ADD-4897-8A1A-58483BF7D792}" destId="{8042619A-708F-4330-B18F-CE712E309C0E}" srcOrd="3" destOrd="0" presId="urn:microsoft.com/office/officeart/2017/3/layout/DropPinTimeline"/>
    <dgm:cxn modelId="{79403ABB-A382-481E-A926-D41EDA663CED}" type="presParOf" srcId="{5BEE6231-6ADD-4897-8A1A-58483BF7D792}" destId="{94C6131B-A8BF-4DD0-97FB-C65B45B939DA}" srcOrd="4" destOrd="0" presId="urn:microsoft.com/office/officeart/2017/3/layout/DropPinTimeline"/>
    <dgm:cxn modelId="{B07DF2F3-6B64-4DEF-B192-EFB0984F253E}" type="presParOf" srcId="{5BEE6231-6ADD-4897-8A1A-58483BF7D792}" destId="{00DD4C60-5823-43A4-8D50-0039BFC09BD5}" srcOrd="5" destOrd="0" presId="urn:microsoft.com/office/officeart/2017/3/layout/DropPi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58335477-EDFD-42D2-BF43-95A42DAE247A}" type="doc">
      <dgm:prSet loTypeId="urn:microsoft.com/office/officeart/2016/7/layout/RoundedRectangleTimeline" loCatId="process" qsTypeId="urn:microsoft.com/office/officeart/2005/8/quickstyle/simple1" qsCatId="simple" csTypeId="urn:microsoft.com/office/officeart/2005/8/colors/colorful1" csCatId="colorful" phldr="1"/>
      <dgm:spPr/>
      <dgm:t>
        <a:bodyPr/>
        <a:lstStyle/>
        <a:p>
          <a:endParaRPr lang="en-US"/>
        </a:p>
      </dgm:t>
    </dgm:pt>
    <dgm:pt modelId="{9D417136-8A98-485E-9A60-ACF93A7FE66D}">
      <dgm:prSet/>
      <dgm:spPr/>
      <dgm:t>
        <a:bodyPr/>
        <a:lstStyle/>
        <a:p>
          <a:r>
            <a:rPr lang="en-US" noProof="0" dirty="0"/>
            <a:t>1998</a:t>
          </a:r>
        </a:p>
      </dgm:t>
    </dgm:pt>
    <dgm:pt modelId="{E154A719-743C-4C00-817B-A3B57B5AB4D4}" type="parTrans" cxnId="{532C512B-1FDE-41B7-9216-86E2CFCB46BF}">
      <dgm:prSet/>
      <dgm:spPr/>
      <dgm:t>
        <a:bodyPr/>
        <a:lstStyle/>
        <a:p>
          <a:endParaRPr lang="en-US"/>
        </a:p>
      </dgm:t>
    </dgm:pt>
    <dgm:pt modelId="{FA8CE551-0598-40A1-96E7-25772B031113}" type="sibTrans" cxnId="{532C512B-1FDE-41B7-9216-86E2CFCB46BF}">
      <dgm:prSet/>
      <dgm:spPr/>
      <dgm:t>
        <a:bodyPr/>
        <a:lstStyle/>
        <a:p>
          <a:endParaRPr lang="en-US"/>
        </a:p>
      </dgm:t>
    </dgm:pt>
    <dgm:pt modelId="{31F248FD-7361-4C78-A74E-960F0277EE82}">
      <dgm:prSet/>
      <dgm:spPr/>
      <dgm:t>
        <a:bodyPr/>
        <a:lstStyle/>
        <a:p>
          <a:r>
            <a:rPr lang="en-US" noProof="0" dirty="0"/>
            <a:t>Clarify the problem and what success looks like</a:t>
          </a:r>
        </a:p>
      </dgm:t>
    </dgm:pt>
    <dgm:pt modelId="{6BDE1B16-74F9-4262-94BF-08E1D4074904}" type="parTrans" cxnId="{CCC5BB06-5505-4A99-B915-43AD0CD889C3}">
      <dgm:prSet/>
      <dgm:spPr/>
      <dgm:t>
        <a:bodyPr/>
        <a:lstStyle/>
        <a:p>
          <a:endParaRPr lang="en-US"/>
        </a:p>
      </dgm:t>
    </dgm:pt>
    <dgm:pt modelId="{4D2B5693-BB73-4501-9F54-A7A12D5469C0}" type="sibTrans" cxnId="{CCC5BB06-5505-4A99-B915-43AD0CD889C3}">
      <dgm:prSet/>
      <dgm:spPr/>
      <dgm:t>
        <a:bodyPr/>
        <a:lstStyle/>
        <a:p>
          <a:endParaRPr lang="en-US"/>
        </a:p>
      </dgm:t>
    </dgm:pt>
    <dgm:pt modelId="{8EE468BF-2629-4E35-BCCB-C6DCF2595921}">
      <dgm:prSet/>
      <dgm:spPr/>
      <dgm:t>
        <a:bodyPr/>
        <a:lstStyle/>
        <a:p>
          <a:r>
            <a:rPr lang="en-US" noProof="0" dirty="0"/>
            <a:t>2000</a:t>
          </a:r>
        </a:p>
      </dgm:t>
    </dgm:pt>
    <dgm:pt modelId="{BD4F607B-3196-48FD-AC30-BE41DF72C532}" type="parTrans" cxnId="{2FAAE505-0ABC-43E1-BA28-5309FFD0A716}">
      <dgm:prSet/>
      <dgm:spPr/>
      <dgm:t>
        <a:bodyPr/>
        <a:lstStyle/>
        <a:p>
          <a:endParaRPr lang="en-US"/>
        </a:p>
      </dgm:t>
    </dgm:pt>
    <dgm:pt modelId="{6A49EFD4-CDF5-4A1C-9AF5-A987A07BA938}" type="sibTrans" cxnId="{2FAAE505-0ABC-43E1-BA28-5309FFD0A716}">
      <dgm:prSet/>
      <dgm:spPr/>
      <dgm:t>
        <a:bodyPr/>
        <a:lstStyle/>
        <a:p>
          <a:endParaRPr lang="en-US"/>
        </a:p>
      </dgm:t>
    </dgm:pt>
    <dgm:pt modelId="{E33E1435-0972-4BDC-B1D5-04D8424191F8}">
      <dgm:prSet/>
      <dgm:spPr/>
      <dgm:t>
        <a:bodyPr/>
        <a:lstStyle/>
        <a:p>
          <a:r>
            <a:rPr lang="en-US" noProof="0" dirty="0"/>
            <a:t>Choose an approach that fits users and constraints</a:t>
          </a:r>
        </a:p>
      </dgm:t>
    </dgm:pt>
    <dgm:pt modelId="{4F74B00B-56D3-457D-892C-957D3B35B57E}" type="parTrans" cxnId="{922D8F19-08BF-4E52-9B74-2E4077A57D7C}">
      <dgm:prSet/>
      <dgm:spPr/>
      <dgm:t>
        <a:bodyPr/>
        <a:lstStyle/>
        <a:p>
          <a:endParaRPr lang="en-US"/>
        </a:p>
      </dgm:t>
    </dgm:pt>
    <dgm:pt modelId="{2C44B66A-4DED-4E98-A3D6-087ED2E969C9}" type="sibTrans" cxnId="{922D8F19-08BF-4E52-9B74-2E4077A57D7C}">
      <dgm:prSet/>
      <dgm:spPr/>
      <dgm:t>
        <a:bodyPr/>
        <a:lstStyle/>
        <a:p>
          <a:endParaRPr lang="en-US"/>
        </a:p>
      </dgm:t>
    </dgm:pt>
    <dgm:pt modelId="{DF700EC6-C94B-47EA-84E5-CD3BB411D300}">
      <dgm:prSet/>
      <dgm:spPr/>
      <dgm:t>
        <a:bodyPr/>
        <a:lstStyle/>
        <a:p>
          <a:r>
            <a:rPr lang="en-US" noProof="0" dirty="0"/>
            <a:t>2002</a:t>
          </a:r>
        </a:p>
      </dgm:t>
    </dgm:pt>
    <dgm:pt modelId="{4F9DBA33-DA48-4B5A-9008-0CA7F24AF530}" type="parTrans" cxnId="{40736FCB-7094-4939-906B-C06A515E8759}">
      <dgm:prSet/>
      <dgm:spPr/>
      <dgm:t>
        <a:bodyPr/>
        <a:lstStyle/>
        <a:p>
          <a:endParaRPr lang="en-US"/>
        </a:p>
      </dgm:t>
    </dgm:pt>
    <dgm:pt modelId="{6AE65764-921B-406B-A720-73168509AA10}" type="sibTrans" cxnId="{40736FCB-7094-4939-906B-C06A515E8759}">
      <dgm:prSet/>
      <dgm:spPr/>
      <dgm:t>
        <a:bodyPr/>
        <a:lstStyle/>
        <a:p>
          <a:endParaRPr lang="en-US"/>
        </a:p>
      </dgm:t>
    </dgm:pt>
    <dgm:pt modelId="{F7BADFBF-82D9-426A-AD14-BBDD91269DCD}">
      <dgm:prSet/>
      <dgm:spPr/>
      <dgm:t>
        <a:bodyPr/>
        <a:lstStyle/>
        <a:p>
          <a:r>
            <a:rPr lang="en-US" noProof="0" dirty="0"/>
            <a:t>Deliver working software in small, safe increments</a:t>
          </a:r>
        </a:p>
      </dgm:t>
    </dgm:pt>
    <dgm:pt modelId="{7F8D9713-4560-49F2-882A-F9A760D9A458}" type="parTrans" cxnId="{9161D7E1-206A-487D-9987-CB4992CA1A12}">
      <dgm:prSet/>
      <dgm:spPr/>
      <dgm:t>
        <a:bodyPr/>
        <a:lstStyle/>
        <a:p>
          <a:endParaRPr lang="en-US"/>
        </a:p>
      </dgm:t>
    </dgm:pt>
    <dgm:pt modelId="{0C618ECB-A936-4D34-8155-90A04CB954C3}" type="sibTrans" cxnId="{9161D7E1-206A-487D-9987-CB4992CA1A12}">
      <dgm:prSet/>
      <dgm:spPr/>
      <dgm:t>
        <a:bodyPr/>
        <a:lstStyle/>
        <a:p>
          <a:endParaRPr lang="en-US"/>
        </a:p>
      </dgm:t>
    </dgm:pt>
    <dgm:pt modelId="{D7D91A7D-334B-419D-BFC9-1D7701C37282}">
      <dgm:prSet/>
      <dgm:spPr/>
      <dgm:t>
        <a:bodyPr/>
        <a:lstStyle/>
        <a:p>
          <a:r>
            <a:rPr lang="en-US" noProof="0" dirty="0"/>
            <a:t>2013</a:t>
          </a:r>
        </a:p>
      </dgm:t>
    </dgm:pt>
    <dgm:pt modelId="{62C70938-7F78-4166-9858-CD6AA51FDC26}" type="parTrans" cxnId="{0DD2B7AD-CA8B-4BB4-96B8-3FC7F6F9FFD6}">
      <dgm:prSet/>
      <dgm:spPr/>
      <dgm:t>
        <a:bodyPr/>
        <a:lstStyle/>
        <a:p>
          <a:endParaRPr lang="en-US"/>
        </a:p>
      </dgm:t>
    </dgm:pt>
    <dgm:pt modelId="{ABCEC8BE-740D-4F40-A88D-E6D22CE243E2}" type="sibTrans" cxnId="{0DD2B7AD-CA8B-4BB4-96B8-3FC7F6F9FFD6}">
      <dgm:prSet/>
      <dgm:spPr/>
      <dgm:t>
        <a:bodyPr/>
        <a:lstStyle/>
        <a:p>
          <a:endParaRPr lang="en-US"/>
        </a:p>
      </dgm:t>
    </dgm:pt>
    <dgm:pt modelId="{B2652AD2-F6B1-4CE0-88B7-74A759A86406}">
      <dgm:prSet/>
      <dgm:spPr/>
      <dgm:t>
        <a:bodyPr/>
        <a:lstStyle/>
        <a:p>
          <a:r>
            <a:rPr lang="en-US" noProof="0" dirty="0"/>
            <a:t>Learn from reality and iterate deliberately</a:t>
          </a:r>
        </a:p>
      </dgm:t>
    </dgm:pt>
    <dgm:pt modelId="{E07AF45F-B631-47B9-BD52-980B4AF55A74}" type="parTrans" cxnId="{277BAD9D-B0F7-49B6-898B-9B96036EF4FB}">
      <dgm:prSet/>
      <dgm:spPr/>
      <dgm:t>
        <a:bodyPr/>
        <a:lstStyle/>
        <a:p>
          <a:endParaRPr lang="en-US"/>
        </a:p>
      </dgm:t>
    </dgm:pt>
    <dgm:pt modelId="{1F6FD825-B05C-427E-BFB3-BC4119362AF2}" type="sibTrans" cxnId="{277BAD9D-B0F7-49B6-898B-9B96036EF4FB}">
      <dgm:prSet/>
      <dgm:spPr/>
      <dgm:t>
        <a:bodyPr/>
        <a:lstStyle/>
        <a:p>
          <a:endParaRPr lang="en-US"/>
        </a:p>
      </dgm:t>
    </dgm:pt>
    <dgm:pt modelId="{25ACF34B-1054-412A-8272-518F516AA9E0}" type="pres">
      <dgm:prSet presAssocID="{58335477-EDFD-42D2-BF43-95A42DAE247A}" presName="Name0" presStyleCnt="0">
        <dgm:presLayoutVars>
          <dgm:chMax/>
          <dgm:chPref/>
          <dgm:animLvl val="lvl"/>
        </dgm:presLayoutVars>
      </dgm:prSet>
      <dgm:spPr/>
    </dgm:pt>
    <dgm:pt modelId="{F2B46A0B-A5D8-49C4-AC25-B1B6BE71988F}" type="pres">
      <dgm:prSet presAssocID="{9D417136-8A98-485E-9A60-ACF93A7FE66D}" presName="composite1" presStyleCnt="0"/>
      <dgm:spPr/>
    </dgm:pt>
    <dgm:pt modelId="{B2A7968E-A994-4253-9589-CB72A2E0D2DF}" type="pres">
      <dgm:prSet presAssocID="{9D417136-8A98-485E-9A60-ACF93A7FE66D}" presName="parent1" presStyleLbl="alignNode1" presStyleIdx="0" presStyleCnt="4">
        <dgm:presLayoutVars>
          <dgm:chMax val="1"/>
          <dgm:chPref val="1"/>
          <dgm:bulletEnabled val="1"/>
        </dgm:presLayoutVars>
      </dgm:prSet>
      <dgm:spPr/>
    </dgm:pt>
    <dgm:pt modelId="{1131028C-A67B-4A7D-98EC-B3F71222FBE4}" type="pres">
      <dgm:prSet presAssocID="{9D417136-8A98-485E-9A60-ACF93A7FE66D}" presName="Childtext1" presStyleLbl="revTx" presStyleIdx="0" presStyleCnt="4">
        <dgm:presLayoutVars>
          <dgm:bulletEnabled val="1"/>
        </dgm:presLayoutVars>
      </dgm:prSet>
      <dgm:spPr/>
    </dgm:pt>
    <dgm:pt modelId="{ED94118C-BE41-4780-BD70-BEB5B8D4DD49}" type="pres">
      <dgm:prSet presAssocID="{9D417136-8A98-485E-9A60-ACF93A7FE66D}" presName="ConnectLine1" presStyleLbl="sibTrans1D1" presStyleIdx="0" presStyleCnt="4"/>
      <dgm:spPr>
        <a:noFill/>
        <a:ln w="12700" cap="flat" cmpd="sng" algn="ctr">
          <a:solidFill>
            <a:schemeClr val="accent2">
              <a:hueOff val="0"/>
              <a:satOff val="0"/>
              <a:lumOff val="0"/>
              <a:alphaOff val="0"/>
            </a:schemeClr>
          </a:solidFill>
          <a:prstDash val="dash"/>
          <a:miter lim="800000"/>
        </a:ln>
        <a:effectLst/>
      </dgm:spPr>
    </dgm:pt>
    <dgm:pt modelId="{A489398F-BD70-4290-AC32-82D84D65F3F4}" type="pres">
      <dgm:prSet presAssocID="{9D417136-8A98-485E-9A60-ACF93A7FE66D}" presName="ConnectLineEnd1" presStyleLbl="lnNode1" presStyleIdx="0" presStyleCnt="4"/>
      <dgm:spPr/>
    </dgm:pt>
    <dgm:pt modelId="{A4F99714-CF82-43B8-8050-60F6FCB64E18}" type="pres">
      <dgm:prSet presAssocID="{9D417136-8A98-485E-9A60-ACF93A7FE66D}" presName="EmptyPane1" presStyleCnt="0"/>
      <dgm:spPr/>
    </dgm:pt>
    <dgm:pt modelId="{53B951C5-6EB6-405B-8E43-7C5B78C75A7B}" type="pres">
      <dgm:prSet presAssocID="{FA8CE551-0598-40A1-96E7-25772B031113}" presName="spaceBetweenRectangles1" presStyleCnt="0"/>
      <dgm:spPr/>
    </dgm:pt>
    <dgm:pt modelId="{FCDF2837-B9E1-4340-A98F-DEF76A4388B8}" type="pres">
      <dgm:prSet presAssocID="{8EE468BF-2629-4E35-BCCB-C6DCF2595921}" presName="composite1" presStyleCnt="0"/>
      <dgm:spPr/>
    </dgm:pt>
    <dgm:pt modelId="{16740D5E-720E-44F6-AF7F-633DE1446C76}" type="pres">
      <dgm:prSet presAssocID="{8EE468BF-2629-4E35-BCCB-C6DCF2595921}" presName="parent1" presStyleLbl="alignNode1" presStyleIdx="1" presStyleCnt="4">
        <dgm:presLayoutVars>
          <dgm:chMax val="1"/>
          <dgm:chPref val="1"/>
          <dgm:bulletEnabled val="1"/>
        </dgm:presLayoutVars>
      </dgm:prSet>
      <dgm:spPr/>
    </dgm:pt>
    <dgm:pt modelId="{4F8B7E6D-390E-43CF-A56D-7C6F117CBA66}" type="pres">
      <dgm:prSet presAssocID="{8EE468BF-2629-4E35-BCCB-C6DCF2595921}" presName="Childtext1" presStyleLbl="revTx" presStyleIdx="1" presStyleCnt="4">
        <dgm:presLayoutVars>
          <dgm:bulletEnabled val="1"/>
        </dgm:presLayoutVars>
      </dgm:prSet>
      <dgm:spPr/>
    </dgm:pt>
    <dgm:pt modelId="{C6919ABF-1A24-4514-9A07-17F316026FEA}" type="pres">
      <dgm:prSet presAssocID="{8EE468BF-2629-4E35-BCCB-C6DCF2595921}" presName="ConnectLine1" presStyleLbl="sibTrans1D1" presStyleIdx="1" presStyleCnt="4"/>
      <dgm:spPr>
        <a:noFill/>
        <a:ln w="12700" cap="flat" cmpd="sng" algn="ctr">
          <a:solidFill>
            <a:schemeClr val="accent3">
              <a:hueOff val="0"/>
              <a:satOff val="0"/>
              <a:lumOff val="0"/>
              <a:alphaOff val="0"/>
            </a:schemeClr>
          </a:solidFill>
          <a:prstDash val="dash"/>
          <a:miter lim="800000"/>
        </a:ln>
        <a:effectLst/>
      </dgm:spPr>
    </dgm:pt>
    <dgm:pt modelId="{66260D58-4F06-4F4A-914D-A679D1C5199B}" type="pres">
      <dgm:prSet presAssocID="{8EE468BF-2629-4E35-BCCB-C6DCF2595921}" presName="ConnectLineEnd1" presStyleLbl="lnNode1" presStyleIdx="1" presStyleCnt="4"/>
      <dgm:spPr/>
    </dgm:pt>
    <dgm:pt modelId="{36DD1212-13F1-4E4A-9319-603472C96286}" type="pres">
      <dgm:prSet presAssocID="{8EE468BF-2629-4E35-BCCB-C6DCF2595921}" presName="EmptyPane1" presStyleCnt="0"/>
      <dgm:spPr/>
    </dgm:pt>
    <dgm:pt modelId="{0347D94B-805E-466D-B5A3-6F22760C73C5}" type="pres">
      <dgm:prSet presAssocID="{6A49EFD4-CDF5-4A1C-9AF5-A987A07BA938}" presName="spaceBetweenRectangles1" presStyleCnt="0"/>
      <dgm:spPr/>
    </dgm:pt>
    <dgm:pt modelId="{82341705-A2CB-4105-992D-B7BDB41AE9DD}" type="pres">
      <dgm:prSet presAssocID="{DF700EC6-C94B-47EA-84E5-CD3BB411D300}" presName="composite1" presStyleCnt="0"/>
      <dgm:spPr/>
    </dgm:pt>
    <dgm:pt modelId="{90D1D38C-21B4-4C01-824B-44583E32BB4D}" type="pres">
      <dgm:prSet presAssocID="{DF700EC6-C94B-47EA-84E5-CD3BB411D300}" presName="parent1" presStyleLbl="alignNode1" presStyleIdx="2" presStyleCnt="4">
        <dgm:presLayoutVars>
          <dgm:chMax val="1"/>
          <dgm:chPref val="1"/>
          <dgm:bulletEnabled val="1"/>
        </dgm:presLayoutVars>
      </dgm:prSet>
      <dgm:spPr/>
    </dgm:pt>
    <dgm:pt modelId="{FB2E045B-AD44-4F55-BF24-7ED22CBEABB0}" type="pres">
      <dgm:prSet presAssocID="{DF700EC6-C94B-47EA-84E5-CD3BB411D300}" presName="Childtext1" presStyleLbl="revTx" presStyleIdx="2" presStyleCnt="4">
        <dgm:presLayoutVars>
          <dgm:bulletEnabled val="1"/>
        </dgm:presLayoutVars>
      </dgm:prSet>
      <dgm:spPr/>
    </dgm:pt>
    <dgm:pt modelId="{52B10BB8-F084-463C-82E7-1E3FFD48B5BC}" type="pres">
      <dgm:prSet presAssocID="{DF700EC6-C94B-47EA-84E5-CD3BB411D300}" presName="ConnectLine1" presStyleLbl="sibTrans1D1" presStyleIdx="2" presStyleCnt="4"/>
      <dgm:spPr>
        <a:noFill/>
        <a:ln w="12700" cap="flat" cmpd="sng" algn="ctr">
          <a:solidFill>
            <a:schemeClr val="accent4">
              <a:hueOff val="0"/>
              <a:satOff val="0"/>
              <a:lumOff val="0"/>
              <a:alphaOff val="0"/>
            </a:schemeClr>
          </a:solidFill>
          <a:prstDash val="dash"/>
          <a:miter lim="800000"/>
        </a:ln>
        <a:effectLst/>
      </dgm:spPr>
    </dgm:pt>
    <dgm:pt modelId="{93B3F77A-05E0-4B37-B77D-9F0934274771}" type="pres">
      <dgm:prSet presAssocID="{DF700EC6-C94B-47EA-84E5-CD3BB411D300}" presName="ConnectLineEnd1" presStyleLbl="lnNode1" presStyleIdx="2" presStyleCnt="4"/>
      <dgm:spPr/>
    </dgm:pt>
    <dgm:pt modelId="{1378CCFC-F55C-40AC-98A3-25B88E82FC89}" type="pres">
      <dgm:prSet presAssocID="{DF700EC6-C94B-47EA-84E5-CD3BB411D300}" presName="EmptyPane1" presStyleCnt="0"/>
      <dgm:spPr/>
    </dgm:pt>
    <dgm:pt modelId="{8BB31BA4-6960-4030-94D1-0AEAA7C91AE0}" type="pres">
      <dgm:prSet presAssocID="{6AE65764-921B-406B-A720-73168509AA10}" presName="spaceBetweenRectangles1" presStyleCnt="0"/>
      <dgm:spPr/>
    </dgm:pt>
    <dgm:pt modelId="{FC3FE2DD-3BC0-4783-8F88-D86A4D0E15A8}" type="pres">
      <dgm:prSet presAssocID="{D7D91A7D-334B-419D-BFC9-1D7701C37282}" presName="composite1" presStyleCnt="0"/>
      <dgm:spPr/>
    </dgm:pt>
    <dgm:pt modelId="{CEEDAC2F-CDAC-45C1-BE6F-87309E14868A}" type="pres">
      <dgm:prSet presAssocID="{D7D91A7D-334B-419D-BFC9-1D7701C37282}" presName="parent1" presStyleLbl="alignNode1" presStyleIdx="3" presStyleCnt="4">
        <dgm:presLayoutVars>
          <dgm:chMax val="1"/>
          <dgm:chPref val="1"/>
          <dgm:bulletEnabled val="1"/>
        </dgm:presLayoutVars>
      </dgm:prSet>
      <dgm:spPr/>
    </dgm:pt>
    <dgm:pt modelId="{55C1C4E5-411E-4075-9D52-22D91A8A97D8}" type="pres">
      <dgm:prSet presAssocID="{D7D91A7D-334B-419D-BFC9-1D7701C37282}" presName="Childtext1" presStyleLbl="revTx" presStyleIdx="3" presStyleCnt="4">
        <dgm:presLayoutVars>
          <dgm:bulletEnabled val="1"/>
        </dgm:presLayoutVars>
      </dgm:prSet>
      <dgm:spPr/>
    </dgm:pt>
    <dgm:pt modelId="{AA27CE72-6E35-4387-B77D-736E9236C5D9}" type="pres">
      <dgm:prSet presAssocID="{D7D91A7D-334B-419D-BFC9-1D7701C37282}" presName="ConnectLine1" presStyleLbl="sibTrans1D1" presStyleIdx="3" presStyleCnt="4"/>
      <dgm:spPr>
        <a:noFill/>
        <a:ln w="12700" cap="flat" cmpd="sng" algn="ctr">
          <a:solidFill>
            <a:schemeClr val="accent5">
              <a:hueOff val="0"/>
              <a:satOff val="0"/>
              <a:lumOff val="0"/>
              <a:alphaOff val="0"/>
            </a:schemeClr>
          </a:solidFill>
          <a:prstDash val="dash"/>
          <a:miter lim="800000"/>
        </a:ln>
        <a:effectLst/>
      </dgm:spPr>
    </dgm:pt>
    <dgm:pt modelId="{45D48267-D5CF-4672-8780-761E9D5BB028}" type="pres">
      <dgm:prSet presAssocID="{D7D91A7D-334B-419D-BFC9-1D7701C37282}" presName="ConnectLineEnd1" presStyleLbl="lnNode1" presStyleIdx="3" presStyleCnt="4"/>
      <dgm:spPr/>
    </dgm:pt>
    <dgm:pt modelId="{463666D3-30D8-470D-815A-2692B37FCFBC}" type="pres">
      <dgm:prSet presAssocID="{D7D91A7D-334B-419D-BFC9-1D7701C37282}" presName="EmptyPane1" presStyleCnt="0"/>
      <dgm:spPr/>
    </dgm:pt>
  </dgm:ptLst>
  <dgm:cxnLst>
    <dgm:cxn modelId="{2FAAE505-0ABC-43E1-BA28-5309FFD0A716}" srcId="{58335477-EDFD-42D2-BF43-95A42DAE247A}" destId="{8EE468BF-2629-4E35-BCCB-C6DCF2595921}" srcOrd="1" destOrd="0" parTransId="{BD4F607B-3196-48FD-AC30-BE41DF72C532}" sibTransId="{6A49EFD4-CDF5-4A1C-9AF5-A987A07BA938}"/>
    <dgm:cxn modelId="{CCC5BB06-5505-4A99-B915-43AD0CD889C3}" srcId="{9D417136-8A98-485E-9A60-ACF93A7FE66D}" destId="{31F248FD-7361-4C78-A74E-960F0277EE82}" srcOrd="0" destOrd="0" parTransId="{6BDE1B16-74F9-4262-94BF-08E1D4074904}" sibTransId="{4D2B5693-BB73-4501-9F54-A7A12D5469C0}"/>
    <dgm:cxn modelId="{922D8F19-08BF-4E52-9B74-2E4077A57D7C}" srcId="{8EE468BF-2629-4E35-BCCB-C6DCF2595921}" destId="{E33E1435-0972-4BDC-B1D5-04D8424191F8}" srcOrd="0" destOrd="0" parTransId="{4F74B00B-56D3-457D-892C-957D3B35B57E}" sibTransId="{2C44B66A-4DED-4E98-A3D6-087ED2E969C9}"/>
    <dgm:cxn modelId="{532C512B-1FDE-41B7-9216-86E2CFCB46BF}" srcId="{58335477-EDFD-42D2-BF43-95A42DAE247A}" destId="{9D417136-8A98-485E-9A60-ACF93A7FE66D}" srcOrd="0" destOrd="0" parTransId="{E154A719-743C-4C00-817B-A3B57B5AB4D4}" sibTransId="{FA8CE551-0598-40A1-96E7-25772B031113}"/>
    <dgm:cxn modelId="{E4B3AE2B-65EB-45E9-A07A-FADC69703EE9}" type="presOf" srcId="{8EE468BF-2629-4E35-BCCB-C6DCF2595921}" destId="{16740D5E-720E-44F6-AF7F-633DE1446C76}" srcOrd="0" destOrd="0" presId="urn:microsoft.com/office/officeart/2016/7/layout/RoundedRectangleTimeline"/>
    <dgm:cxn modelId="{F5710733-3B8C-42D8-819E-5F1C34BE2DD9}" type="presOf" srcId="{B2652AD2-F6B1-4CE0-88B7-74A759A86406}" destId="{55C1C4E5-411E-4075-9D52-22D91A8A97D8}" srcOrd="0" destOrd="0" presId="urn:microsoft.com/office/officeart/2016/7/layout/RoundedRectangleTimeline"/>
    <dgm:cxn modelId="{3B6EE436-C0F0-4313-91B0-8D689C1516F2}" type="presOf" srcId="{DF700EC6-C94B-47EA-84E5-CD3BB411D300}" destId="{90D1D38C-21B4-4C01-824B-44583E32BB4D}" srcOrd="0" destOrd="0" presId="urn:microsoft.com/office/officeart/2016/7/layout/RoundedRectangleTimeline"/>
    <dgm:cxn modelId="{932F466B-4660-46E9-A740-930A18126E21}" type="presOf" srcId="{E33E1435-0972-4BDC-B1D5-04D8424191F8}" destId="{4F8B7E6D-390E-43CF-A56D-7C6F117CBA66}" srcOrd="0" destOrd="0" presId="urn:microsoft.com/office/officeart/2016/7/layout/RoundedRectangleTimeline"/>
    <dgm:cxn modelId="{9C34147E-B87B-4AA8-B263-249B48BB5694}" type="presOf" srcId="{58335477-EDFD-42D2-BF43-95A42DAE247A}" destId="{25ACF34B-1054-412A-8272-518F516AA9E0}" srcOrd="0" destOrd="0" presId="urn:microsoft.com/office/officeart/2016/7/layout/RoundedRectangleTimeline"/>
    <dgm:cxn modelId="{7ADB979B-A772-41F4-B52F-1EB22E1BE07A}" type="presOf" srcId="{F7BADFBF-82D9-426A-AD14-BBDD91269DCD}" destId="{FB2E045B-AD44-4F55-BF24-7ED22CBEABB0}" srcOrd="0" destOrd="0" presId="urn:microsoft.com/office/officeart/2016/7/layout/RoundedRectangleTimeline"/>
    <dgm:cxn modelId="{277BAD9D-B0F7-49B6-898B-9B96036EF4FB}" srcId="{D7D91A7D-334B-419D-BFC9-1D7701C37282}" destId="{B2652AD2-F6B1-4CE0-88B7-74A759A86406}" srcOrd="0" destOrd="0" parTransId="{E07AF45F-B631-47B9-BD52-980B4AF55A74}" sibTransId="{1F6FD825-B05C-427E-BFB3-BC4119362AF2}"/>
    <dgm:cxn modelId="{0DD2B7AD-CA8B-4BB4-96B8-3FC7F6F9FFD6}" srcId="{58335477-EDFD-42D2-BF43-95A42DAE247A}" destId="{D7D91A7D-334B-419D-BFC9-1D7701C37282}" srcOrd="3" destOrd="0" parTransId="{62C70938-7F78-4166-9858-CD6AA51FDC26}" sibTransId="{ABCEC8BE-740D-4F40-A88D-E6D22CE243E2}"/>
    <dgm:cxn modelId="{849990BC-8A67-4011-9F89-39D5442D1025}" type="presOf" srcId="{9D417136-8A98-485E-9A60-ACF93A7FE66D}" destId="{B2A7968E-A994-4253-9589-CB72A2E0D2DF}" srcOrd="0" destOrd="0" presId="urn:microsoft.com/office/officeart/2016/7/layout/RoundedRectangleTimeline"/>
    <dgm:cxn modelId="{40736FCB-7094-4939-906B-C06A515E8759}" srcId="{58335477-EDFD-42D2-BF43-95A42DAE247A}" destId="{DF700EC6-C94B-47EA-84E5-CD3BB411D300}" srcOrd="2" destOrd="0" parTransId="{4F9DBA33-DA48-4B5A-9008-0CA7F24AF530}" sibTransId="{6AE65764-921B-406B-A720-73168509AA10}"/>
    <dgm:cxn modelId="{572B4ADA-0637-445A-A5DE-23F2821797BF}" type="presOf" srcId="{31F248FD-7361-4C78-A74E-960F0277EE82}" destId="{1131028C-A67B-4A7D-98EC-B3F71222FBE4}" srcOrd="0" destOrd="0" presId="urn:microsoft.com/office/officeart/2016/7/layout/RoundedRectangleTimeline"/>
    <dgm:cxn modelId="{9161D7E1-206A-487D-9987-CB4992CA1A12}" srcId="{DF700EC6-C94B-47EA-84E5-CD3BB411D300}" destId="{F7BADFBF-82D9-426A-AD14-BBDD91269DCD}" srcOrd="0" destOrd="0" parTransId="{7F8D9713-4560-49F2-882A-F9A760D9A458}" sibTransId="{0C618ECB-A936-4D34-8155-90A04CB954C3}"/>
    <dgm:cxn modelId="{5DC456EF-3A07-4072-8C1E-6A24CE0C923E}" type="presOf" srcId="{D7D91A7D-334B-419D-BFC9-1D7701C37282}" destId="{CEEDAC2F-CDAC-45C1-BE6F-87309E14868A}" srcOrd="0" destOrd="0" presId="urn:microsoft.com/office/officeart/2016/7/layout/RoundedRectangleTimeline"/>
    <dgm:cxn modelId="{5759E45E-28F2-4EFD-A3A4-5234A3BB84C0}" type="presParOf" srcId="{25ACF34B-1054-412A-8272-518F516AA9E0}" destId="{F2B46A0B-A5D8-49C4-AC25-B1B6BE71988F}" srcOrd="0" destOrd="0" presId="urn:microsoft.com/office/officeart/2016/7/layout/RoundedRectangleTimeline"/>
    <dgm:cxn modelId="{FFBE9548-372A-487D-8611-4CC9F7F3917E}" type="presParOf" srcId="{F2B46A0B-A5D8-49C4-AC25-B1B6BE71988F}" destId="{B2A7968E-A994-4253-9589-CB72A2E0D2DF}" srcOrd="0" destOrd="0" presId="urn:microsoft.com/office/officeart/2016/7/layout/RoundedRectangleTimeline"/>
    <dgm:cxn modelId="{C1039DE5-EACD-4287-8DB4-F6F638418DF4}" type="presParOf" srcId="{F2B46A0B-A5D8-49C4-AC25-B1B6BE71988F}" destId="{1131028C-A67B-4A7D-98EC-B3F71222FBE4}" srcOrd="1" destOrd="0" presId="urn:microsoft.com/office/officeart/2016/7/layout/RoundedRectangleTimeline"/>
    <dgm:cxn modelId="{D6707FF6-AFB6-40F2-A2B2-E7C2B7F32943}" type="presParOf" srcId="{F2B46A0B-A5D8-49C4-AC25-B1B6BE71988F}" destId="{ED94118C-BE41-4780-BD70-BEB5B8D4DD49}" srcOrd="2" destOrd="0" presId="urn:microsoft.com/office/officeart/2016/7/layout/RoundedRectangleTimeline"/>
    <dgm:cxn modelId="{8D6BE6AB-A806-4DAF-A576-E8E567E31C9F}" type="presParOf" srcId="{F2B46A0B-A5D8-49C4-AC25-B1B6BE71988F}" destId="{A489398F-BD70-4290-AC32-82D84D65F3F4}" srcOrd="3" destOrd="0" presId="urn:microsoft.com/office/officeart/2016/7/layout/RoundedRectangleTimeline"/>
    <dgm:cxn modelId="{2AA8E9A8-E078-40FF-93E3-A986A376C336}" type="presParOf" srcId="{F2B46A0B-A5D8-49C4-AC25-B1B6BE71988F}" destId="{A4F99714-CF82-43B8-8050-60F6FCB64E18}" srcOrd="4" destOrd="0" presId="urn:microsoft.com/office/officeart/2016/7/layout/RoundedRectangleTimeline"/>
    <dgm:cxn modelId="{0AA62A52-8EA2-4FFB-8D98-121994169ED2}" type="presParOf" srcId="{25ACF34B-1054-412A-8272-518F516AA9E0}" destId="{53B951C5-6EB6-405B-8E43-7C5B78C75A7B}" srcOrd="1" destOrd="0" presId="urn:microsoft.com/office/officeart/2016/7/layout/RoundedRectangleTimeline"/>
    <dgm:cxn modelId="{63077B76-1ECF-43BE-A7D7-A06CABE0A998}" type="presParOf" srcId="{25ACF34B-1054-412A-8272-518F516AA9E0}" destId="{FCDF2837-B9E1-4340-A98F-DEF76A4388B8}" srcOrd="2" destOrd="0" presId="urn:microsoft.com/office/officeart/2016/7/layout/RoundedRectangleTimeline"/>
    <dgm:cxn modelId="{5DB1C15B-FFC2-44BD-918F-925ADE85D5D6}" type="presParOf" srcId="{FCDF2837-B9E1-4340-A98F-DEF76A4388B8}" destId="{16740D5E-720E-44F6-AF7F-633DE1446C76}" srcOrd="0" destOrd="0" presId="urn:microsoft.com/office/officeart/2016/7/layout/RoundedRectangleTimeline"/>
    <dgm:cxn modelId="{F55BA3DA-1A92-4BAE-8397-206D410896B6}" type="presParOf" srcId="{FCDF2837-B9E1-4340-A98F-DEF76A4388B8}" destId="{4F8B7E6D-390E-43CF-A56D-7C6F117CBA66}" srcOrd="1" destOrd="0" presId="urn:microsoft.com/office/officeart/2016/7/layout/RoundedRectangleTimeline"/>
    <dgm:cxn modelId="{06346A12-4717-4894-A20A-5C24711B9DC2}" type="presParOf" srcId="{FCDF2837-B9E1-4340-A98F-DEF76A4388B8}" destId="{C6919ABF-1A24-4514-9A07-17F316026FEA}" srcOrd="2" destOrd="0" presId="urn:microsoft.com/office/officeart/2016/7/layout/RoundedRectangleTimeline"/>
    <dgm:cxn modelId="{C085EF0D-606A-41E0-9490-3D974F6AC155}" type="presParOf" srcId="{FCDF2837-B9E1-4340-A98F-DEF76A4388B8}" destId="{66260D58-4F06-4F4A-914D-A679D1C5199B}" srcOrd="3" destOrd="0" presId="urn:microsoft.com/office/officeart/2016/7/layout/RoundedRectangleTimeline"/>
    <dgm:cxn modelId="{E3913AC7-E3A3-4A76-95A1-D38219EBC73F}" type="presParOf" srcId="{FCDF2837-B9E1-4340-A98F-DEF76A4388B8}" destId="{36DD1212-13F1-4E4A-9319-603472C96286}" srcOrd="4" destOrd="0" presId="urn:microsoft.com/office/officeart/2016/7/layout/RoundedRectangleTimeline"/>
    <dgm:cxn modelId="{1FE5479C-673D-4A1D-B1E4-62F7F3941220}" type="presParOf" srcId="{25ACF34B-1054-412A-8272-518F516AA9E0}" destId="{0347D94B-805E-466D-B5A3-6F22760C73C5}" srcOrd="3" destOrd="0" presId="urn:microsoft.com/office/officeart/2016/7/layout/RoundedRectangleTimeline"/>
    <dgm:cxn modelId="{251C5B6D-1D6F-4565-BF7C-5B5A53763822}" type="presParOf" srcId="{25ACF34B-1054-412A-8272-518F516AA9E0}" destId="{82341705-A2CB-4105-992D-B7BDB41AE9DD}" srcOrd="4" destOrd="0" presId="urn:microsoft.com/office/officeart/2016/7/layout/RoundedRectangleTimeline"/>
    <dgm:cxn modelId="{FBA8A666-5FB1-4513-8063-EF9A67E29F7F}" type="presParOf" srcId="{82341705-A2CB-4105-992D-B7BDB41AE9DD}" destId="{90D1D38C-21B4-4C01-824B-44583E32BB4D}" srcOrd="0" destOrd="0" presId="urn:microsoft.com/office/officeart/2016/7/layout/RoundedRectangleTimeline"/>
    <dgm:cxn modelId="{E810AFBE-93C0-45AF-95BF-B6CF30B25DF1}" type="presParOf" srcId="{82341705-A2CB-4105-992D-B7BDB41AE9DD}" destId="{FB2E045B-AD44-4F55-BF24-7ED22CBEABB0}" srcOrd="1" destOrd="0" presId="urn:microsoft.com/office/officeart/2016/7/layout/RoundedRectangleTimeline"/>
    <dgm:cxn modelId="{23545B72-1232-4A44-8A79-B2BE790D20A4}" type="presParOf" srcId="{82341705-A2CB-4105-992D-B7BDB41AE9DD}" destId="{52B10BB8-F084-463C-82E7-1E3FFD48B5BC}" srcOrd="2" destOrd="0" presId="urn:microsoft.com/office/officeart/2016/7/layout/RoundedRectangleTimeline"/>
    <dgm:cxn modelId="{D1ABEDE4-2DA0-4548-ADBC-FCC43F12A4E1}" type="presParOf" srcId="{82341705-A2CB-4105-992D-B7BDB41AE9DD}" destId="{93B3F77A-05E0-4B37-B77D-9F0934274771}" srcOrd="3" destOrd="0" presId="urn:microsoft.com/office/officeart/2016/7/layout/RoundedRectangleTimeline"/>
    <dgm:cxn modelId="{85ADA0CD-6E28-42E3-A495-9A7635BE74E5}" type="presParOf" srcId="{82341705-A2CB-4105-992D-B7BDB41AE9DD}" destId="{1378CCFC-F55C-40AC-98A3-25B88E82FC89}" srcOrd="4" destOrd="0" presId="urn:microsoft.com/office/officeart/2016/7/layout/RoundedRectangleTimeline"/>
    <dgm:cxn modelId="{69FDEE90-8DFA-4EC5-B339-B6C2CE1A0503}" type="presParOf" srcId="{25ACF34B-1054-412A-8272-518F516AA9E0}" destId="{8BB31BA4-6960-4030-94D1-0AEAA7C91AE0}" srcOrd="5" destOrd="0" presId="urn:microsoft.com/office/officeart/2016/7/layout/RoundedRectangleTimeline"/>
    <dgm:cxn modelId="{B62D46A0-BD4F-4189-AD4F-99EBF36B4639}" type="presParOf" srcId="{25ACF34B-1054-412A-8272-518F516AA9E0}" destId="{FC3FE2DD-3BC0-4783-8F88-D86A4D0E15A8}" srcOrd="6" destOrd="0" presId="urn:microsoft.com/office/officeart/2016/7/layout/RoundedRectangleTimeline"/>
    <dgm:cxn modelId="{990E8BAB-471F-4B35-93AA-92917E302C2E}" type="presParOf" srcId="{FC3FE2DD-3BC0-4783-8F88-D86A4D0E15A8}" destId="{CEEDAC2F-CDAC-45C1-BE6F-87309E14868A}" srcOrd="0" destOrd="0" presId="urn:microsoft.com/office/officeart/2016/7/layout/RoundedRectangleTimeline"/>
    <dgm:cxn modelId="{7CC9791A-444C-4F9B-A029-6DD896FCEA03}" type="presParOf" srcId="{FC3FE2DD-3BC0-4783-8F88-D86A4D0E15A8}" destId="{55C1C4E5-411E-4075-9D52-22D91A8A97D8}" srcOrd="1" destOrd="0" presId="urn:microsoft.com/office/officeart/2016/7/layout/RoundedRectangleTimeline"/>
    <dgm:cxn modelId="{2CBAE689-E1AA-4EE9-AAE0-4208E089BBA6}" type="presParOf" srcId="{FC3FE2DD-3BC0-4783-8F88-D86A4D0E15A8}" destId="{AA27CE72-6E35-4387-B77D-736E9236C5D9}" srcOrd="2" destOrd="0" presId="urn:microsoft.com/office/officeart/2016/7/layout/RoundedRectangleTimeline"/>
    <dgm:cxn modelId="{08BBB1E5-F5B2-421D-8357-EEE8F5037EDD}" type="presParOf" srcId="{FC3FE2DD-3BC0-4783-8F88-D86A4D0E15A8}" destId="{45D48267-D5CF-4672-8780-761E9D5BB028}" srcOrd="3" destOrd="0" presId="urn:microsoft.com/office/officeart/2016/7/layout/RoundedRectangleTimeline"/>
    <dgm:cxn modelId="{026F28B5-6293-4497-BBDA-0FC9217BABE9}" type="presParOf" srcId="{FC3FE2DD-3BC0-4783-8F88-D86A4D0E15A8}" destId="{463666D3-30D8-470D-815A-2692B37FCFBC}" srcOrd="4" destOrd="0" presId="urn:microsoft.com/office/officeart/2016/7/layout/RoundedRectangle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29DF8273-E322-4237-BE41-DDFA9C875F75}" type="doc">
      <dgm:prSet loTypeId="urn:microsoft.com/office/officeart/2016/7/layout/HexagonTimeline" loCatId="process" qsTypeId="urn:microsoft.com/office/officeart/2005/8/quickstyle/simple1" qsCatId="simple" csTypeId="urn:microsoft.com/office/officeart/2005/8/colors/colorful1" csCatId="colorful" phldr="1"/>
      <dgm:spPr/>
      <dgm:t>
        <a:bodyPr/>
        <a:lstStyle/>
        <a:p>
          <a:endParaRPr lang="en-US"/>
        </a:p>
      </dgm:t>
    </dgm:pt>
    <dgm:pt modelId="{E70A53E0-E4BE-4B66-9A9F-600167982D1B}">
      <dgm:prSet/>
      <dgm:spPr/>
      <dgm:t>
        <a:bodyPr/>
        <a:lstStyle/>
        <a:p>
          <a:r>
            <a:rPr lang="en-US" noProof="0" dirty="0"/>
            <a:t>1998</a:t>
          </a:r>
        </a:p>
      </dgm:t>
    </dgm:pt>
    <dgm:pt modelId="{CE4B361B-5CAA-4594-A4B4-9D15AF1ED56C}" type="parTrans" cxnId="{53405014-0890-455F-BF1B-FC1996DD4BBD}">
      <dgm:prSet/>
      <dgm:spPr/>
      <dgm:t>
        <a:bodyPr/>
        <a:lstStyle/>
        <a:p>
          <a:endParaRPr lang="en-US"/>
        </a:p>
      </dgm:t>
    </dgm:pt>
    <dgm:pt modelId="{0FB6C16B-FCE5-4F72-A4BF-07BF72358E66}" type="sibTrans" cxnId="{53405014-0890-455F-BF1B-FC1996DD4BBD}">
      <dgm:prSet/>
      <dgm:spPr/>
      <dgm:t>
        <a:bodyPr/>
        <a:lstStyle/>
        <a:p>
          <a:endParaRPr lang="en-US"/>
        </a:p>
      </dgm:t>
    </dgm:pt>
    <dgm:pt modelId="{1BCC95FE-D692-4972-B7D9-92E364A74E1B}">
      <dgm:prSet/>
      <dgm:spPr/>
      <dgm:t>
        <a:bodyPr/>
        <a:lstStyle/>
        <a:p>
          <a:r>
            <a:rPr lang="en-US" noProof="0" dirty="0"/>
            <a:t>Clarify the problem and what success looks like</a:t>
          </a:r>
        </a:p>
      </dgm:t>
    </dgm:pt>
    <dgm:pt modelId="{F6D983B8-AF8C-4129-9F19-F3B044FA8E58}" type="parTrans" cxnId="{6CF6D882-204C-43C6-9868-96EB00DC1F4F}">
      <dgm:prSet/>
      <dgm:spPr/>
      <dgm:t>
        <a:bodyPr/>
        <a:lstStyle/>
        <a:p>
          <a:endParaRPr lang="en-US"/>
        </a:p>
      </dgm:t>
    </dgm:pt>
    <dgm:pt modelId="{CD6B1B73-140E-4E68-82E3-5413C574814B}" type="sibTrans" cxnId="{6CF6D882-204C-43C6-9868-96EB00DC1F4F}">
      <dgm:prSet/>
      <dgm:spPr/>
      <dgm:t>
        <a:bodyPr/>
        <a:lstStyle/>
        <a:p>
          <a:endParaRPr lang="en-US"/>
        </a:p>
      </dgm:t>
    </dgm:pt>
    <dgm:pt modelId="{B8D1BA6F-BF2D-42C2-868E-97F1DB2CF47D}">
      <dgm:prSet/>
      <dgm:spPr/>
      <dgm:t>
        <a:bodyPr/>
        <a:lstStyle/>
        <a:p>
          <a:r>
            <a:rPr lang="en-US" noProof="0" dirty="0"/>
            <a:t>2000</a:t>
          </a:r>
        </a:p>
      </dgm:t>
    </dgm:pt>
    <dgm:pt modelId="{A83B2D52-0C59-49AE-91C5-673150CCBFF5}" type="parTrans" cxnId="{5E5522EB-93A3-4039-A484-9850C3A83422}">
      <dgm:prSet/>
      <dgm:spPr/>
      <dgm:t>
        <a:bodyPr/>
        <a:lstStyle/>
        <a:p>
          <a:endParaRPr lang="en-US"/>
        </a:p>
      </dgm:t>
    </dgm:pt>
    <dgm:pt modelId="{7F1CCC03-69E2-464F-AF79-28D055F1C12F}" type="sibTrans" cxnId="{5E5522EB-93A3-4039-A484-9850C3A83422}">
      <dgm:prSet/>
      <dgm:spPr/>
      <dgm:t>
        <a:bodyPr/>
        <a:lstStyle/>
        <a:p>
          <a:endParaRPr lang="en-US"/>
        </a:p>
      </dgm:t>
    </dgm:pt>
    <dgm:pt modelId="{52B887C7-F091-466B-912C-759436CC3BC4}">
      <dgm:prSet/>
      <dgm:spPr/>
      <dgm:t>
        <a:bodyPr/>
        <a:lstStyle/>
        <a:p>
          <a:r>
            <a:rPr lang="en-US" noProof="0" dirty="0"/>
            <a:t>Choose an approach that fits users and constraints</a:t>
          </a:r>
        </a:p>
      </dgm:t>
    </dgm:pt>
    <dgm:pt modelId="{1B757E1F-4C04-466B-B6EC-E3D3852B14E3}" type="parTrans" cxnId="{9F31799B-0603-4676-A995-DCD7ABD9330B}">
      <dgm:prSet/>
      <dgm:spPr/>
      <dgm:t>
        <a:bodyPr/>
        <a:lstStyle/>
        <a:p>
          <a:endParaRPr lang="en-US"/>
        </a:p>
      </dgm:t>
    </dgm:pt>
    <dgm:pt modelId="{7574BBF2-8D26-4226-A245-C1B28F302D16}" type="sibTrans" cxnId="{9F31799B-0603-4676-A995-DCD7ABD9330B}">
      <dgm:prSet/>
      <dgm:spPr/>
      <dgm:t>
        <a:bodyPr/>
        <a:lstStyle/>
        <a:p>
          <a:endParaRPr lang="en-US"/>
        </a:p>
      </dgm:t>
    </dgm:pt>
    <dgm:pt modelId="{F4B9B009-DC15-4D08-BAEC-3A3855DDD6FC}">
      <dgm:prSet/>
      <dgm:spPr/>
      <dgm:t>
        <a:bodyPr/>
        <a:lstStyle/>
        <a:p>
          <a:r>
            <a:rPr lang="en-US" noProof="0" dirty="0"/>
            <a:t>2002</a:t>
          </a:r>
        </a:p>
      </dgm:t>
    </dgm:pt>
    <dgm:pt modelId="{EBB5753D-81E1-413C-8D61-693300F8DE65}" type="parTrans" cxnId="{DC24CD7B-C78C-41EC-87AF-2348EDB0B92F}">
      <dgm:prSet/>
      <dgm:spPr/>
      <dgm:t>
        <a:bodyPr/>
        <a:lstStyle/>
        <a:p>
          <a:endParaRPr lang="en-US"/>
        </a:p>
      </dgm:t>
    </dgm:pt>
    <dgm:pt modelId="{846323AC-76DF-4A76-8532-93C0412BC8FD}" type="sibTrans" cxnId="{DC24CD7B-C78C-41EC-87AF-2348EDB0B92F}">
      <dgm:prSet/>
      <dgm:spPr/>
      <dgm:t>
        <a:bodyPr/>
        <a:lstStyle/>
        <a:p>
          <a:endParaRPr lang="en-US"/>
        </a:p>
      </dgm:t>
    </dgm:pt>
    <dgm:pt modelId="{7DCD40DE-F607-47B8-95C7-76E8853D0CA3}">
      <dgm:prSet/>
      <dgm:spPr/>
      <dgm:t>
        <a:bodyPr/>
        <a:lstStyle/>
        <a:p>
          <a:r>
            <a:rPr lang="en-US" noProof="0" dirty="0"/>
            <a:t>Deliver working software in small, safe increments</a:t>
          </a:r>
        </a:p>
      </dgm:t>
    </dgm:pt>
    <dgm:pt modelId="{2143D12C-D9F6-45E9-B02C-6082D6614B6E}" type="parTrans" cxnId="{475E6BE2-95BF-4E7D-830C-75EB2E5D1E2E}">
      <dgm:prSet/>
      <dgm:spPr/>
      <dgm:t>
        <a:bodyPr/>
        <a:lstStyle/>
        <a:p>
          <a:endParaRPr lang="en-US"/>
        </a:p>
      </dgm:t>
    </dgm:pt>
    <dgm:pt modelId="{8226F96C-6382-42BC-AB94-8F33766E0CA8}" type="sibTrans" cxnId="{475E6BE2-95BF-4E7D-830C-75EB2E5D1E2E}">
      <dgm:prSet/>
      <dgm:spPr/>
      <dgm:t>
        <a:bodyPr/>
        <a:lstStyle/>
        <a:p>
          <a:endParaRPr lang="en-US"/>
        </a:p>
      </dgm:t>
    </dgm:pt>
    <dgm:pt modelId="{5EA6F931-CB30-4EA6-B6A4-55FE349149B9}">
      <dgm:prSet/>
      <dgm:spPr/>
      <dgm:t>
        <a:bodyPr/>
        <a:lstStyle/>
        <a:p>
          <a:r>
            <a:rPr lang="en-US" noProof="0" dirty="0"/>
            <a:t>2013</a:t>
          </a:r>
        </a:p>
      </dgm:t>
    </dgm:pt>
    <dgm:pt modelId="{E6FAF2C9-A7E6-4F7E-BF59-915E97E1D733}" type="parTrans" cxnId="{BFA9F2CA-EC46-4DD2-8B91-4BFD97C3068F}">
      <dgm:prSet/>
      <dgm:spPr/>
      <dgm:t>
        <a:bodyPr/>
        <a:lstStyle/>
        <a:p>
          <a:endParaRPr lang="en-US"/>
        </a:p>
      </dgm:t>
    </dgm:pt>
    <dgm:pt modelId="{EBCCA1B5-0689-49B2-987C-713600CDEA2E}" type="sibTrans" cxnId="{BFA9F2CA-EC46-4DD2-8B91-4BFD97C3068F}">
      <dgm:prSet/>
      <dgm:spPr/>
      <dgm:t>
        <a:bodyPr/>
        <a:lstStyle/>
        <a:p>
          <a:endParaRPr lang="en-US"/>
        </a:p>
      </dgm:t>
    </dgm:pt>
    <dgm:pt modelId="{72A9DB32-9364-4953-8811-31074434069D}">
      <dgm:prSet/>
      <dgm:spPr/>
      <dgm:t>
        <a:bodyPr/>
        <a:lstStyle/>
        <a:p>
          <a:r>
            <a:rPr lang="en-US" noProof="0" dirty="0"/>
            <a:t>Learn from reality and iterate deliberately</a:t>
          </a:r>
        </a:p>
      </dgm:t>
    </dgm:pt>
    <dgm:pt modelId="{C139A76B-3012-41FC-9EC5-276DAD35768B}" type="parTrans" cxnId="{53E88ABF-9E91-4957-B568-5D3662BFF0D8}">
      <dgm:prSet/>
      <dgm:spPr/>
      <dgm:t>
        <a:bodyPr/>
        <a:lstStyle/>
        <a:p>
          <a:endParaRPr lang="en-US"/>
        </a:p>
      </dgm:t>
    </dgm:pt>
    <dgm:pt modelId="{6ACB5CB3-326B-4E3E-91A6-7620E6E5544F}" type="sibTrans" cxnId="{53E88ABF-9E91-4957-B568-5D3662BFF0D8}">
      <dgm:prSet/>
      <dgm:spPr/>
      <dgm:t>
        <a:bodyPr/>
        <a:lstStyle/>
        <a:p>
          <a:endParaRPr lang="en-US"/>
        </a:p>
      </dgm:t>
    </dgm:pt>
    <dgm:pt modelId="{6CCC1CEA-B0E6-48CB-96AB-F922E0655120}" type="pres">
      <dgm:prSet presAssocID="{29DF8273-E322-4237-BE41-DDFA9C875F75}" presName="Name0" presStyleCnt="0">
        <dgm:presLayoutVars>
          <dgm:chMax/>
          <dgm:chPref/>
          <dgm:animLvl val="lvl"/>
        </dgm:presLayoutVars>
      </dgm:prSet>
      <dgm:spPr/>
    </dgm:pt>
    <dgm:pt modelId="{5DEA5C86-572D-46F2-B893-8F3EE7AF6D31}" type="pres">
      <dgm:prSet presAssocID="{E70A53E0-E4BE-4B66-9A9F-600167982D1B}" presName="composite" presStyleCnt="0"/>
      <dgm:spPr/>
    </dgm:pt>
    <dgm:pt modelId="{6F28EA79-3793-4F86-870F-E1F3E327C94D}" type="pres">
      <dgm:prSet presAssocID="{E70A53E0-E4BE-4B66-9A9F-600167982D1B}" presName="Parent1" presStyleLbl="alignNode1" presStyleIdx="0" presStyleCnt="4">
        <dgm:presLayoutVars>
          <dgm:chMax val="1"/>
          <dgm:chPref val="1"/>
          <dgm:bulletEnabled val="1"/>
        </dgm:presLayoutVars>
      </dgm:prSet>
      <dgm:spPr/>
    </dgm:pt>
    <dgm:pt modelId="{E3C73D3A-DC3E-4059-9C03-78CF5F18D370}" type="pres">
      <dgm:prSet presAssocID="{E70A53E0-E4BE-4B66-9A9F-600167982D1B}" presName="Childtext1" presStyleLbl="revTx" presStyleIdx="0" presStyleCnt="4">
        <dgm:presLayoutVars>
          <dgm:chMax val="0"/>
          <dgm:chPref val="0"/>
          <dgm:bulletEnabled/>
        </dgm:presLayoutVars>
      </dgm:prSet>
      <dgm:spPr/>
    </dgm:pt>
    <dgm:pt modelId="{2E327E83-F5DD-4A6C-8361-3047422A5CF7}" type="pres">
      <dgm:prSet presAssocID="{E70A53E0-E4BE-4B66-9A9F-600167982D1B}" presName="ConnectLine" presStyleLbl="sibTrans1D1" presStyleIdx="0" presStyleCnt="4"/>
      <dgm:spPr>
        <a:noFill/>
        <a:ln w="12700" cap="flat" cmpd="sng" algn="ctr">
          <a:solidFill>
            <a:schemeClr val="accent2">
              <a:hueOff val="0"/>
              <a:satOff val="0"/>
              <a:lumOff val="0"/>
              <a:alphaOff val="0"/>
            </a:schemeClr>
          </a:solidFill>
          <a:prstDash val="dash"/>
          <a:miter lim="800000"/>
        </a:ln>
        <a:effectLst/>
      </dgm:spPr>
    </dgm:pt>
    <dgm:pt modelId="{5A3A068B-D141-4CFB-AEF0-82F720236129}" type="pres">
      <dgm:prSet presAssocID="{E70A53E0-E4BE-4B66-9A9F-600167982D1B}" presName="ConnectLineEnd" presStyleLbl="node1" presStyleIdx="0" presStyleCnt="4"/>
      <dgm:spPr/>
    </dgm:pt>
    <dgm:pt modelId="{CA065E9D-0632-46E3-81C0-4B7F04E7C54F}" type="pres">
      <dgm:prSet presAssocID="{E70A53E0-E4BE-4B66-9A9F-600167982D1B}" presName="EmptyPane" presStyleCnt="0"/>
      <dgm:spPr/>
    </dgm:pt>
    <dgm:pt modelId="{5BDFC575-0A5F-46F6-9220-6BE62D559775}" type="pres">
      <dgm:prSet presAssocID="{0FB6C16B-FCE5-4F72-A4BF-07BF72358E66}" presName="spaceBetweenRectangles" presStyleLbl="fgAcc1" presStyleIdx="0" presStyleCnt="3"/>
      <dgm:spPr/>
    </dgm:pt>
    <dgm:pt modelId="{647EF705-17F0-402A-8426-5D4FFAF826CD}" type="pres">
      <dgm:prSet presAssocID="{B8D1BA6F-BF2D-42C2-868E-97F1DB2CF47D}" presName="composite" presStyleCnt="0"/>
      <dgm:spPr/>
    </dgm:pt>
    <dgm:pt modelId="{A0EC282B-DA37-428D-A533-FA743E04C295}" type="pres">
      <dgm:prSet presAssocID="{B8D1BA6F-BF2D-42C2-868E-97F1DB2CF47D}" presName="Parent1" presStyleLbl="alignNode1" presStyleIdx="1" presStyleCnt="4">
        <dgm:presLayoutVars>
          <dgm:chMax val="1"/>
          <dgm:chPref val="1"/>
          <dgm:bulletEnabled val="1"/>
        </dgm:presLayoutVars>
      </dgm:prSet>
      <dgm:spPr/>
    </dgm:pt>
    <dgm:pt modelId="{F112EC6B-68E2-468D-B8FF-5EAF4223F9A6}" type="pres">
      <dgm:prSet presAssocID="{B8D1BA6F-BF2D-42C2-868E-97F1DB2CF47D}" presName="Childtext1" presStyleLbl="revTx" presStyleIdx="1" presStyleCnt="4">
        <dgm:presLayoutVars>
          <dgm:chMax val="0"/>
          <dgm:chPref val="0"/>
          <dgm:bulletEnabled/>
        </dgm:presLayoutVars>
      </dgm:prSet>
      <dgm:spPr/>
    </dgm:pt>
    <dgm:pt modelId="{35175E7B-6117-4667-A56E-50A0F2A400C9}" type="pres">
      <dgm:prSet presAssocID="{B8D1BA6F-BF2D-42C2-868E-97F1DB2CF47D}" presName="ConnectLine" presStyleLbl="sibTrans1D1" presStyleIdx="1" presStyleCnt="4"/>
      <dgm:spPr>
        <a:noFill/>
        <a:ln w="12700" cap="flat" cmpd="sng" algn="ctr">
          <a:solidFill>
            <a:schemeClr val="accent3">
              <a:hueOff val="0"/>
              <a:satOff val="0"/>
              <a:lumOff val="0"/>
              <a:alphaOff val="0"/>
            </a:schemeClr>
          </a:solidFill>
          <a:prstDash val="dash"/>
          <a:miter lim="800000"/>
        </a:ln>
        <a:effectLst/>
      </dgm:spPr>
    </dgm:pt>
    <dgm:pt modelId="{A814ED0C-8F6C-4190-B3E0-0A4C6E43E412}" type="pres">
      <dgm:prSet presAssocID="{B8D1BA6F-BF2D-42C2-868E-97F1DB2CF47D}" presName="ConnectLineEnd" presStyleLbl="node1" presStyleIdx="1" presStyleCnt="4"/>
      <dgm:spPr/>
    </dgm:pt>
    <dgm:pt modelId="{C57BC51B-E4E9-48C6-905A-EC7031DB3DCC}" type="pres">
      <dgm:prSet presAssocID="{B8D1BA6F-BF2D-42C2-868E-97F1DB2CF47D}" presName="EmptyPane" presStyleCnt="0"/>
      <dgm:spPr/>
    </dgm:pt>
    <dgm:pt modelId="{00E5B8D6-48CA-4C51-8346-4EFC5DBB0E0C}" type="pres">
      <dgm:prSet presAssocID="{7F1CCC03-69E2-464F-AF79-28D055F1C12F}" presName="spaceBetweenRectangles" presStyleLbl="fgAcc1" presStyleIdx="1" presStyleCnt="3"/>
      <dgm:spPr/>
    </dgm:pt>
    <dgm:pt modelId="{02F68ABB-8AAB-4BBE-BBB4-E50B2F0950E4}" type="pres">
      <dgm:prSet presAssocID="{F4B9B009-DC15-4D08-BAEC-3A3855DDD6FC}" presName="composite" presStyleCnt="0"/>
      <dgm:spPr/>
    </dgm:pt>
    <dgm:pt modelId="{E20D9832-26C9-443C-91F7-68C0311C4F12}" type="pres">
      <dgm:prSet presAssocID="{F4B9B009-DC15-4D08-BAEC-3A3855DDD6FC}" presName="Parent1" presStyleLbl="alignNode1" presStyleIdx="2" presStyleCnt="4">
        <dgm:presLayoutVars>
          <dgm:chMax val="1"/>
          <dgm:chPref val="1"/>
          <dgm:bulletEnabled val="1"/>
        </dgm:presLayoutVars>
      </dgm:prSet>
      <dgm:spPr/>
    </dgm:pt>
    <dgm:pt modelId="{3BDB189E-D1F9-4BFB-AD8B-6E2FC7DFE174}" type="pres">
      <dgm:prSet presAssocID="{F4B9B009-DC15-4D08-BAEC-3A3855DDD6FC}" presName="Childtext1" presStyleLbl="revTx" presStyleIdx="2" presStyleCnt="4">
        <dgm:presLayoutVars>
          <dgm:chMax val="0"/>
          <dgm:chPref val="0"/>
          <dgm:bulletEnabled/>
        </dgm:presLayoutVars>
      </dgm:prSet>
      <dgm:spPr/>
    </dgm:pt>
    <dgm:pt modelId="{BF4C65B6-DD63-48C1-8875-1C24303719F3}" type="pres">
      <dgm:prSet presAssocID="{F4B9B009-DC15-4D08-BAEC-3A3855DDD6FC}" presName="ConnectLine" presStyleLbl="sibTrans1D1" presStyleIdx="2" presStyleCnt="4"/>
      <dgm:spPr>
        <a:noFill/>
        <a:ln w="12700" cap="flat" cmpd="sng" algn="ctr">
          <a:solidFill>
            <a:schemeClr val="accent4">
              <a:hueOff val="0"/>
              <a:satOff val="0"/>
              <a:lumOff val="0"/>
              <a:alphaOff val="0"/>
            </a:schemeClr>
          </a:solidFill>
          <a:prstDash val="dash"/>
          <a:miter lim="800000"/>
        </a:ln>
        <a:effectLst/>
      </dgm:spPr>
    </dgm:pt>
    <dgm:pt modelId="{CEF80056-1C6E-43A0-A2D9-AEA88E0A7804}" type="pres">
      <dgm:prSet presAssocID="{F4B9B009-DC15-4D08-BAEC-3A3855DDD6FC}" presName="ConnectLineEnd" presStyleLbl="node1" presStyleIdx="2" presStyleCnt="4"/>
      <dgm:spPr/>
    </dgm:pt>
    <dgm:pt modelId="{ED328A59-0E43-4F1C-9863-194FF26CC612}" type="pres">
      <dgm:prSet presAssocID="{F4B9B009-DC15-4D08-BAEC-3A3855DDD6FC}" presName="EmptyPane" presStyleCnt="0"/>
      <dgm:spPr/>
    </dgm:pt>
    <dgm:pt modelId="{1E296990-4F87-49FA-8E31-9BCCB887570E}" type="pres">
      <dgm:prSet presAssocID="{846323AC-76DF-4A76-8532-93C0412BC8FD}" presName="spaceBetweenRectangles" presStyleLbl="fgAcc1" presStyleIdx="2" presStyleCnt="3"/>
      <dgm:spPr/>
    </dgm:pt>
    <dgm:pt modelId="{4257FBF3-FE8F-4C94-BB47-C74DFF1AAF85}" type="pres">
      <dgm:prSet presAssocID="{5EA6F931-CB30-4EA6-B6A4-55FE349149B9}" presName="composite" presStyleCnt="0"/>
      <dgm:spPr/>
    </dgm:pt>
    <dgm:pt modelId="{C56DE7AA-8EE6-46F5-A7E3-0E5771285736}" type="pres">
      <dgm:prSet presAssocID="{5EA6F931-CB30-4EA6-B6A4-55FE349149B9}" presName="Parent1" presStyleLbl="alignNode1" presStyleIdx="3" presStyleCnt="4">
        <dgm:presLayoutVars>
          <dgm:chMax val="1"/>
          <dgm:chPref val="1"/>
          <dgm:bulletEnabled val="1"/>
        </dgm:presLayoutVars>
      </dgm:prSet>
      <dgm:spPr/>
    </dgm:pt>
    <dgm:pt modelId="{A1B74353-DA85-4AC4-9B6A-F6C341B48F4D}" type="pres">
      <dgm:prSet presAssocID="{5EA6F931-CB30-4EA6-B6A4-55FE349149B9}" presName="Childtext1" presStyleLbl="revTx" presStyleIdx="3" presStyleCnt="4">
        <dgm:presLayoutVars>
          <dgm:chMax val="0"/>
          <dgm:chPref val="0"/>
          <dgm:bulletEnabled/>
        </dgm:presLayoutVars>
      </dgm:prSet>
      <dgm:spPr/>
    </dgm:pt>
    <dgm:pt modelId="{E2B88810-FAF7-4288-8401-6CE6D1B0592D}" type="pres">
      <dgm:prSet presAssocID="{5EA6F931-CB30-4EA6-B6A4-55FE349149B9}" presName="ConnectLine" presStyleLbl="sibTrans1D1" presStyleIdx="3" presStyleCnt="4"/>
      <dgm:spPr>
        <a:noFill/>
        <a:ln w="12700" cap="flat" cmpd="sng" algn="ctr">
          <a:solidFill>
            <a:schemeClr val="accent5">
              <a:hueOff val="0"/>
              <a:satOff val="0"/>
              <a:lumOff val="0"/>
              <a:alphaOff val="0"/>
            </a:schemeClr>
          </a:solidFill>
          <a:prstDash val="dash"/>
          <a:miter lim="800000"/>
        </a:ln>
        <a:effectLst/>
      </dgm:spPr>
    </dgm:pt>
    <dgm:pt modelId="{ED48C4DB-E50E-4837-B13E-49D1DA59246B}" type="pres">
      <dgm:prSet presAssocID="{5EA6F931-CB30-4EA6-B6A4-55FE349149B9}" presName="ConnectLineEnd" presStyleLbl="node1" presStyleIdx="3" presStyleCnt="4"/>
      <dgm:spPr/>
    </dgm:pt>
    <dgm:pt modelId="{98BD2FE7-257E-452B-A43F-D27DFBB5B5CD}" type="pres">
      <dgm:prSet presAssocID="{5EA6F931-CB30-4EA6-B6A4-55FE349149B9}" presName="EmptyPane" presStyleCnt="0"/>
      <dgm:spPr/>
    </dgm:pt>
  </dgm:ptLst>
  <dgm:cxnLst>
    <dgm:cxn modelId="{53405014-0890-455F-BF1B-FC1996DD4BBD}" srcId="{29DF8273-E322-4237-BE41-DDFA9C875F75}" destId="{E70A53E0-E4BE-4B66-9A9F-600167982D1B}" srcOrd="0" destOrd="0" parTransId="{CE4B361B-5CAA-4594-A4B4-9D15AF1ED56C}" sibTransId="{0FB6C16B-FCE5-4F72-A4BF-07BF72358E66}"/>
    <dgm:cxn modelId="{CF2F9516-4178-43B4-91C2-E4CAB2C28C73}" type="presOf" srcId="{7DCD40DE-F607-47B8-95C7-76E8853D0CA3}" destId="{3BDB189E-D1F9-4BFB-AD8B-6E2FC7DFE174}" srcOrd="0" destOrd="0" presId="urn:microsoft.com/office/officeart/2016/7/layout/HexagonTimeline"/>
    <dgm:cxn modelId="{ABDAAA73-BBD8-48C9-ABAC-6211B16B8967}" type="presOf" srcId="{F4B9B009-DC15-4D08-BAEC-3A3855DDD6FC}" destId="{E20D9832-26C9-443C-91F7-68C0311C4F12}" srcOrd="0" destOrd="0" presId="urn:microsoft.com/office/officeart/2016/7/layout/HexagonTimeline"/>
    <dgm:cxn modelId="{DC24CD7B-C78C-41EC-87AF-2348EDB0B92F}" srcId="{29DF8273-E322-4237-BE41-DDFA9C875F75}" destId="{F4B9B009-DC15-4D08-BAEC-3A3855DDD6FC}" srcOrd="2" destOrd="0" parTransId="{EBB5753D-81E1-413C-8D61-693300F8DE65}" sibTransId="{846323AC-76DF-4A76-8532-93C0412BC8FD}"/>
    <dgm:cxn modelId="{6CF6D882-204C-43C6-9868-96EB00DC1F4F}" srcId="{E70A53E0-E4BE-4B66-9A9F-600167982D1B}" destId="{1BCC95FE-D692-4972-B7D9-92E364A74E1B}" srcOrd="0" destOrd="0" parTransId="{F6D983B8-AF8C-4129-9F19-F3B044FA8E58}" sibTransId="{CD6B1B73-140E-4E68-82E3-5413C574814B}"/>
    <dgm:cxn modelId="{0306A596-5263-4B53-8E2B-22EE93D46DF2}" type="presOf" srcId="{5EA6F931-CB30-4EA6-B6A4-55FE349149B9}" destId="{C56DE7AA-8EE6-46F5-A7E3-0E5771285736}" srcOrd="0" destOrd="0" presId="urn:microsoft.com/office/officeart/2016/7/layout/HexagonTimeline"/>
    <dgm:cxn modelId="{9F31799B-0603-4676-A995-DCD7ABD9330B}" srcId="{B8D1BA6F-BF2D-42C2-868E-97F1DB2CF47D}" destId="{52B887C7-F091-466B-912C-759436CC3BC4}" srcOrd="0" destOrd="0" parTransId="{1B757E1F-4C04-466B-B6EC-E3D3852B14E3}" sibTransId="{7574BBF2-8D26-4226-A245-C1B28F302D16}"/>
    <dgm:cxn modelId="{B633B6AC-98C3-4E34-8C5A-DF3F4EB49F7B}" type="presOf" srcId="{52B887C7-F091-466B-912C-759436CC3BC4}" destId="{F112EC6B-68E2-468D-B8FF-5EAF4223F9A6}" srcOrd="0" destOrd="0" presId="urn:microsoft.com/office/officeart/2016/7/layout/HexagonTimeline"/>
    <dgm:cxn modelId="{79EB8DB1-228A-4E26-A82E-74D98D4C5933}" type="presOf" srcId="{29DF8273-E322-4237-BE41-DDFA9C875F75}" destId="{6CCC1CEA-B0E6-48CB-96AB-F922E0655120}" srcOrd="0" destOrd="0" presId="urn:microsoft.com/office/officeart/2016/7/layout/HexagonTimeline"/>
    <dgm:cxn modelId="{2BA835B3-FD10-49ED-83AB-EC5289585AB6}" type="presOf" srcId="{72A9DB32-9364-4953-8811-31074434069D}" destId="{A1B74353-DA85-4AC4-9B6A-F6C341B48F4D}" srcOrd="0" destOrd="0" presId="urn:microsoft.com/office/officeart/2016/7/layout/HexagonTimeline"/>
    <dgm:cxn modelId="{53E88ABF-9E91-4957-B568-5D3662BFF0D8}" srcId="{5EA6F931-CB30-4EA6-B6A4-55FE349149B9}" destId="{72A9DB32-9364-4953-8811-31074434069D}" srcOrd="0" destOrd="0" parTransId="{C139A76B-3012-41FC-9EC5-276DAD35768B}" sibTransId="{6ACB5CB3-326B-4E3E-91A6-7620E6E5544F}"/>
    <dgm:cxn modelId="{40F359CA-20CB-4E42-954E-F646D681E864}" type="presOf" srcId="{E70A53E0-E4BE-4B66-9A9F-600167982D1B}" destId="{6F28EA79-3793-4F86-870F-E1F3E327C94D}" srcOrd="0" destOrd="0" presId="urn:microsoft.com/office/officeart/2016/7/layout/HexagonTimeline"/>
    <dgm:cxn modelId="{BFA9F2CA-EC46-4DD2-8B91-4BFD97C3068F}" srcId="{29DF8273-E322-4237-BE41-DDFA9C875F75}" destId="{5EA6F931-CB30-4EA6-B6A4-55FE349149B9}" srcOrd="3" destOrd="0" parTransId="{E6FAF2C9-A7E6-4F7E-BF59-915E97E1D733}" sibTransId="{EBCCA1B5-0689-49B2-987C-713600CDEA2E}"/>
    <dgm:cxn modelId="{FB8B66D9-FF1B-4458-B481-DC3DB200D56C}" type="presOf" srcId="{1BCC95FE-D692-4972-B7D9-92E364A74E1B}" destId="{E3C73D3A-DC3E-4059-9C03-78CF5F18D370}" srcOrd="0" destOrd="0" presId="urn:microsoft.com/office/officeart/2016/7/layout/HexagonTimeline"/>
    <dgm:cxn modelId="{475E6BE2-95BF-4E7D-830C-75EB2E5D1E2E}" srcId="{F4B9B009-DC15-4D08-BAEC-3A3855DDD6FC}" destId="{7DCD40DE-F607-47B8-95C7-76E8853D0CA3}" srcOrd="0" destOrd="0" parTransId="{2143D12C-D9F6-45E9-B02C-6082D6614B6E}" sibTransId="{8226F96C-6382-42BC-AB94-8F33766E0CA8}"/>
    <dgm:cxn modelId="{5E5522EB-93A3-4039-A484-9850C3A83422}" srcId="{29DF8273-E322-4237-BE41-DDFA9C875F75}" destId="{B8D1BA6F-BF2D-42C2-868E-97F1DB2CF47D}" srcOrd="1" destOrd="0" parTransId="{A83B2D52-0C59-49AE-91C5-673150CCBFF5}" sibTransId="{7F1CCC03-69E2-464F-AF79-28D055F1C12F}"/>
    <dgm:cxn modelId="{667CACF4-622F-4DBD-BD59-A20D37D2D59C}" type="presOf" srcId="{B8D1BA6F-BF2D-42C2-868E-97F1DB2CF47D}" destId="{A0EC282B-DA37-428D-A533-FA743E04C295}" srcOrd="0" destOrd="0" presId="urn:microsoft.com/office/officeart/2016/7/layout/HexagonTimeline"/>
    <dgm:cxn modelId="{D056DCA6-22CF-4BD7-9472-44CD89ABA229}" type="presParOf" srcId="{6CCC1CEA-B0E6-48CB-96AB-F922E0655120}" destId="{5DEA5C86-572D-46F2-B893-8F3EE7AF6D31}" srcOrd="0" destOrd="0" presId="urn:microsoft.com/office/officeart/2016/7/layout/HexagonTimeline"/>
    <dgm:cxn modelId="{9D3FF16C-D3BC-4273-B0D3-D234256257CA}" type="presParOf" srcId="{5DEA5C86-572D-46F2-B893-8F3EE7AF6D31}" destId="{6F28EA79-3793-4F86-870F-E1F3E327C94D}" srcOrd="0" destOrd="0" presId="urn:microsoft.com/office/officeart/2016/7/layout/HexagonTimeline"/>
    <dgm:cxn modelId="{86F1A630-3F51-4EE0-B625-11DF54BD1F80}" type="presParOf" srcId="{5DEA5C86-572D-46F2-B893-8F3EE7AF6D31}" destId="{E3C73D3A-DC3E-4059-9C03-78CF5F18D370}" srcOrd="1" destOrd="0" presId="urn:microsoft.com/office/officeart/2016/7/layout/HexagonTimeline"/>
    <dgm:cxn modelId="{E067B67C-D0FA-49B5-B6E2-212286253902}" type="presParOf" srcId="{5DEA5C86-572D-46F2-B893-8F3EE7AF6D31}" destId="{2E327E83-F5DD-4A6C-8361-3047422A5CF7}" srcOrd="2" destOrd="0" presId="urn:microsoft.com/office/officeart/2016/7/layout/HexagonTimeline"/>
    <dgm:cxn modelId="{DF079B36-8B20-4E50-BF2A-54D163B7CCD3}" type="presParOf" srcId="{5DEA5C86-572D-46F2-B893-8F3EE7AF6D31}" destId="{5A3A068B-D141-4CFB-AEF0-82F720236129}" srcOrd="3" destOrd="0" presId="urn:microsoft.com/office/officeart/2016/7/layout/HexagonTimeline"/>
    <dgm:cxn modelId="{EF922C42-322C-42FE-9EB2-D96E0C719360}" type="presParOf" srcId="{5DEA5C86-572D-46F2-B893-8F3EE7AF6D31}" destId="{CA065E9D-0632-46E3-81C0-4B7F04E7C54F}" srcOrd="4" destOrd="0" presId="urn:microsoft.com/office/officeart/2016/7/layout/HexagonTimeline"/>
    <dgm:cxn modelId="{CAA1B668-CAC9-45D5-89DB-10F591FD218E}" type="presParOf" srcId="{6CCC1CEA-B0E6-48CB-96AB-F922E0655120}" destId="{5BDFC575-0A5F-46F6-9220-6BE62D559775}" srcOrd="1" destOrd="0" presId="urn:microsoft.com/office/officeart/2016/7/layout/HexagonTimeline"/>
    <dgm:cxn modelId="{FEDF7C8E-3453-4BB1-8275-EAF909720C0B}" type="presParOf" srcId="{6CCC1CEA-B0E6-48CB-96AB-F922E0655120}" destId="{647EF705-17F0-402A-8426-5D4FFAF826CD}" srcOrd="2" destOrd="0" presId="urn:microsoft.com/office/officeart/2016/7/layout/HexagonTimeline"/>
    <dgm:cxn modelId="{6BDB37EC-D11D-42F7-AD4A-952927DE1ACF}" type="presParOf" srcId="{647EF705-17F0-402A-8426-5D4FFAF826CD}" destId="{A0EC282B-DA37-428D-A533-FA743E04C295}" srcOrd="0" destOrd="0" presId="urn:microsoft.com/office/officeart/2016/7/layout/HexagonTimeline"/>
    <dgm:cxn modelId="{BBA3AC5C-E930-478A-9EBC-C969C0BA32ED}" type="presParOf" srcId="{647EF705-17F0-402A-8426-5D4FFAF826CD}" destId="{F112EC6B-68E2-468D-B8FF-5EAF4223F9A6}" srcOrd="1" destOrd="0" presId="urn:microsoft.com/office/officeart/2016/7/layout/HexagonTimeline"/>
    <dgm:cxn modelId="{D8191977-F2B2-4A4D-8DB8-9295F90F844A}" type="presParOf" srcId="{647EF705-17F0-402A-8426-5D4FFAF826CD}" destId="{35175E7B-6117-4667-A56E-50A0F2A400C9}" srcOrd="2" destOrd="0" presId="urn:microsoft.com/office/officeart/2016/7/layout/HexagonTimeline"/>
    <dgm:cxn modelId="{B1D0535B-A328-45C0-9F11-30589A468548}" type="presParOf" srcId="{647EF705-17F0-402A-8426-5D4FFAF826CD}" destId="{A814ED0C-8F6C-4190-B3E0-0A4C6E43E412}" srcOrd="3" destOrd="0" presId="urn:microsoft.com/office/officeart/2016/7/layout/HexagonTimeline"/>
    <dgm:cxn modelId="{4EB00CDC-3A51-4F44-A0F7-27EDDD4961A0}" type="presParOf" srcId="{647EF705-17F0-402A-8426-5D4FFAF826CD}" destId="{C57BC51B-E4E9-48C6-905A-EC7031DB3DCC}" srcOrd="4" destOrd="0" presId="urn:microsoft.com/office/officeart/2016/7/layout/HexagonTimeline"/>
    <dgm:cxn modelId="{011C8D2D-2E35-4D8B-9424-474B29B9AD5B}" type="presParOf" srcId="{6CCC1CEA-B0E6-48CB-96AB-F922E0655120}" destId="{00E5B8D6-48CA-4C51-8346-4EFC5DBB0E0C}" srcOrd="3" destOrd="0" presId="urn:microsoft.com/office/officeart/2016/7/layout/HexagonTimeline"/>
    <dgm:cxn modelId="{259B8047-5DFE-4E52-A1EA-ED5947CC26A5}" type="presParOf" srcId="{6CCC1CEA-B0E6-48CB-96AB-F922E0655120}" destId="{02F68ABB-8AAB-4BBE-BBB4-E50B2F0950E4}" srcOrd="4" destOrd="0" presId="urn:microsoft.com/office/officeart/2016/7/layout/HexagonTimeline"/>
    <dgm:cxn modelId="{739B940A-26BE-40AB-9F4D-E45AF23A9616}" type="presParOf" srcId="{02F68ABB-8AAB-4BBE-BBB4-E50B2F0950E4}" destId="{E20D9832-26C9-443C-91F7-68C0311C4F12}" srcOrd="0" destOrd="0" presId="urn:microsoft.com/office/officeart/2016/7/layout/HexagonTimeline"/>
    <dgm:cxn modelId="{A95AB161-2E47-4602-AC27-8497327DD2CD}" type="presParOf" srcId="{02F68ABB-8AAB-4BBE-BBB4-E50B2F0950E4}" destId="{3BDB189E-D1F9-4BFB-AD8B-6E2FC7DFE174}" srcOrd="1" destOrd="0" presId="urn:microsoft.com/office/officeart/2016/7/layout/HexagonTimeline"/>
    <dgm:cxn modelId="{2AD72E84-6C34-4CB3-B030-9A7E1711A3A2}" type="presParOf" srcId="{02F68ABB-8AAB-4BBE-BBB4-E50B2F0950E4}" destId="{BF4C65B6-DD63-48C1-8875-1C24303719F3}" srcOrd="2" destOrd="0" presId="urn:microsoft.com/office/officeart/2016/7/layout/HexagonTimeline"/>
    <dgm:cxn modelId="{5DBD2208-CE59-4786-A923-ABE35A14A87A}" type="presParOf" srcId="{02F68ABB-8AAB-4BBE-BBB4-E50B2F0950E4}" destId="{CEF80056-1C6E-43A0-A2D9-AEA88E0A7804}" srcOrd="3" destOrd="0" presId="urn:microsoft.com/office/officeart/2016/7/layout/HexagonTimeline"/>
    <dgm:cxn modelId="{5E366708-07CC-4DAE-8755-D7EFB09095D4}" type="presParOf" srcId="{02F68ABB-8AAB-4BBE-BBB4-E50B2F0950E4}" destId="{ED328A59-0E43-4F1C-9863-194FF26CC612}" srcOrd="4" destOrd="0" presId="urn:microsoft.com/office/officeart/2016/7/layout/HexagonTimeline"/>
    <dgm:cxn modelId="{E6473568-F84F-4C7E-99E9-9AE9B6C439E8}" type="presParOf" srcId="{6CCC1CEA-B0E6-48CB-96AB-F922E0655120}" destId="{1E296990-4F87-49FA-8E31-9BCCB887570E}" srcOrd="5" destOrd="0" presId="urn:microsoft.com/office/officeart/2016/7/layout/HexagonTimeline"/>
    <dgm:cxn modelId="{4E2E7304-9A30-4357-9294-B4FF4C72B6E5}" type="presParOf" srcId="{6CCC1CEA-B0E6-48CB-96AB-F922E0655120}" destId="{4257FBF3-FE8F-4C94-BB47-C74DFF1AAF85}" srcOrd="6" destOrd="0" presId="urn:microsoft.com/office/officeart/2016/7/layout/HexagonTimeline"/>
    <dgm:cxn modelId="{B2C32C7A-F084-4542-A515-2F0FE8DA105E}" type="presParOf" srcId="{4257FBF3-FE8F-4C94-BB47-C74DFF1AAF85}" destId="{C56DE7AA-8EE6-46F5-A7E3-0E5771285736}" srcOrd="0" destOrd="0" presId="urn:microsoft.com/office/officeart/2016/7/layout/HexagonTimeline"/>
    <dgm:cxn modelId="{9570B9C5-E9EB-46CA-B800-6483D4584AAE}" type="presParOf" srcId="{4257FBF3-FE8F-4C94-BB47-C74DFF1AAF85}" destId="{A1B74353-DA85-4AC4-9B6A-F6C341B48F4D}" srcOrd="1" destOrd="0" presId="urn:microsoft.com/office/officeart/2016/7/layout/HexagonTimeline"/>
    <dgm:cxn modelId="{0D710A29-3EF7-427F-8BD5-BE6913FB6D43}" type="presParOf" srcId="{4257FBF3-FE8F-4C94-BB47-C74DFF1AAF85}" destId="{E2B88810-FAF7-4288-8401-6CE6D1B0592D}" srcOrd="2" destOrd="0" presId="urn:microsoft.com/office/officeart/2016/7/layout/HexagonTimeline"/>
    <dgm:cxn modelId="{59505B28-4953-4151-B54E-EF5FAAC84841}" type="presParOf" srcId="{4257FBF3-FE8F-4C94-BB47-C74DFF1AAF85}" destId="{ED48C4DB-E50E-4837-B13E-49D1DA59246B}" srcOrd="3" destOrd="0" presId="urn:microsoft.com/office/officeart/2016/7/layout/HexagonTimeline"/>
    <dgm:cxn modelId="{FF645288-144B-46D4-8A21-BA34E48FF9C9}" type="presParOf" srcId="{4257FBF3-FE8F-4C94-BB47-C74DFF1AAF85}" destId="{98BD2FE7-257E-452B-A43F-D27DFBB5B5CD}" srcOrd="4" destOrd="0" presId="urn:microsoft.com/office/officeart/2016/7/layout/Hexagon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7FCF01E9-A7EF-4C20-9BD9-E9C72FCC9156}" type="doc">
      <dgm:prSet loTypeId="urn:microsoft.com/office/officeart/2016/7/layout/AccentHomeChevronProcess" loCatId="process" qsTypeId="urn:microsoft.com/office/officeart/2005/8/quickstyle/simple1" qsCatId="simple" csTypeId="urn:microsoft.com/office/officeart/2005/8/colors/colorful2" csCatId="colorful" phldr="1"/>
      <dgm:spPr/>
      <dgm:t>
        <a:bodyPr/>
        <a:lstStyle/>
        <a:p>
          <a:endParaRPr lang="en-US"/>
        </a:p>
      </dgm:t>
    </dgm:pt>
    <dgm:pt modelId="{65968C58-EF95-4AAC-815D-E915D65E952C}">
      <dgm:prSet/>
      <dgm:spPr/>
      <dgm:t>
        <a:bodyPr/>
        <a:lstStyle/>
        <a:p>
          <a:r>
            <a:rPr lang="en-US" noProof="0" dirty="0"/>
            <a:t>Problem Discovery</a:t>
          </a:r>
        </a:p>
      </dgm:t>
    </dgm:pt>
    <dgm:pt modelId="{33200E79-8F12-4B69-8441-D0D1C540E2CB}" type="parTrans" cxnId="{2336DF0A-AF11-4C92-BF8C-380AD50FDB0F}">
      <dgm:prSet/>
      <dgm:spPr/>
      <dgm:t>
        <a:bodyPr/>
        <a:lstStyle/>
        <a:p>
          <a:endParaRPr lang="en-US"/>
        </a:p>
      </dgm:t>
    </dgm:pt>
    <dgm:pt modelId="{B0F34F84-C070-48F9-B267-2D2474C1A3A0}" type="sibTrans" cxnId="{2336DF0A-AF11-4C92-BF8C-380AD50FDB0F}">
      <dgm:prSet/>
      <dgm:spPr/>
      <dgm:t>
        <a:bodyPr/>
        <a:lstStyle/>
        <a:p>
          <a:endParaRPr lang="en-US"/>
        </a:p>
      </dgm:t>
    </dgm:pt>
    <dgm:pt modelId="{DEA64602-F9E4-45D8-8544-8B156E50821F}">
      <dgm:prSet/>
      <dgm:spPr/>
      <dgm:t>
        <a:bodyPr/>
        <a:lstStyle/>
        <a:p>
          <a:r>
            <a:rPr lang="en-US" noProof="0" dirty="0"/>
            <a:t>Clarify the problem and what success looks like</a:t>
          </a:r>
        </a:p>
      </dgm:t>
    </dgm:pt>
    <dgm:pt modelId="{998836E1-AE8A-4CDA-9BC1-1C6F08D48E04}" type="parTrans" cxnId="{B8BF5BDB-670F-4346-BD0E-BF0ADC974724}">
      <dgm:prSet/>
      <dgm:spPr/>
      <dgm:t>
        <a:bodyPr/>
        <a:lstStyle/>
        <a:p>
          <a:endParaRPr lang="en-US"/>
        </a:p>
      </dgm:t>
    </dgm:pt>
    <dgm:pt modelId="{013B1DBC-787C-4250-9BC0-7372E51C7EF9}" type="sibTrans" cxnId="{B8BF5BDB-670F-4346-BD0E-BF0ADC974724}">
      <dgm:prSet/>
      <dgm:spPr/>
      <dgm:t>
        <a:bodyPr/>
        <a:lstStyle/>
        <a:p>
          <a:endParaRPr lang="en-US"/>
        </a:p>
      </dgm:t>
    </dgm:pt>
    <dgm:pt modelId="{E801BE26-948C-429D-A087-3DDB10E98B52}">
      <dgm:prSet/>
      <dgm:spPr/>
      <dgm:t>
        <a:bodyPr/>
        <a:lstStyle/>
        <a:p>
          <a:r>
            <a:rPr lang="en-US" noProof="0" dirty="0"/>
            <a:t>Solution Design</a:t>
          </a:r>
        </a:p>
      </dgm:t>
    </dgm:pt>
    <dgm:pt modelId="{1135C761-C136-452F-B8AE-20A601F1875A}" type="parTrans" cxnId="{D4827364-AE99-4B18-82C3-F0A14483BC48}">
      <dgm:prSet/>
      <dgm:spPr/>
      <dgm:t>
        <a:bodyPr/>
        <a:lstStyle/>
        <a:p>
          <a:endParaRPr lang="en-US"/>
        </a:p>
      </dgm:t>
    </dgm:pt>
    <dgm:pt modelId="{4AD6FA50-D4CB-40AC-8B1A-37FCB7B0A056}" type="sibTrans" cxnId="{D4827364-AE99-4B18-82C3-F0A14483BC48}">
      <dgm:prSet/>
      <dgm:spPr/>
      <dgm:t>
        <a:bodyPr/>
        <a:lstStyle/>
        <a:p>
          <a:endParaRPr lang="en-US"/>
        </a:p>
      </dgm:t>
    </dgm:pt>
    <dgm:pt modelId="{5720DA72-1BFF-4E0B-88B4-7125DE5BAA87}">
      <dgm:prSet/>
      <dgm:spPr/>
      <dgm:t>
        <a:bodyPr/>
        <a:lstStyle/>
        <a:p>
          <a:r>
            <a:rPr lang="en-US" noProof="0" dirty="0"/>
            <a:t>Choose an approach that fits users and constraints</a:t>
          </a:r>
        </a:p>
      </dgm:t>
    </dgm:pt>
    <dgm:pt modelId="{8E7F3870-504F-43DC-AA38-6C2F1735CCC2}" type="parTrans" cxnId="{7CD5BB7D-C09F-4B43-91D4-3102D0755FB9}">
      <dgm:prSet/>
      <dgm:spPr/>
      <dgm:t>
        <a:bodyPr/>
        <a:lstStyle/>
        <a:p>
          <a:endParaRPr lang="en-US"/>
        </a:p>
      </dgm:t>
    </dgm:pt>
    <dgm:pt modelId="{35B57FBB-4263-4E6C-BBB5-F3DFD13ADAC1}" type="sibTrans" cxnId="{7CD5BB7D-C09F-4B43-91D4-3102D0755FB9}">
      <dgm:prSet/>
      <dgm:spPr/>
      <dgm:t>
        <a:bodyPr/>
        <a:lstStyle/>
        <a:p>
          <a:endParaRPr lang="en-US"/>
        </a:p>
      </dgm:t>
    </dgm:pt>
    <dgm:pt modelId="{B4DD8328-CC28-4166-95AD-262AFB6051E4}">
      <dgm:prSet/>
      <dgm:spPr/>
      <dgm:t>
        <a:bodyPr/>
        <a:lstStyle/>
        <a:p>
          <a:r>
            <a:rPr lang="en-US" noProof="0" dirty="0"/>
            <a:t>Incremental Build</a:t>
          </a:r>
        </a:p>
      </dgm:t>
    </dgm:pt>
    <dgm:pt modelId="{9502E69D-AAD3-424A-96B7-20425FD3130D}" type="parTrans" cxnId="{632E5671-70DE-4086-8B45-B70DF5674E80}">
      <dgm:prSet/>
      <dgm:spPr/>
      <dgm:t>
        <a:bodyPr/>
        <a:lstStyle/>
        <a:p>
          <a:endParaRPr lang="en-US"/>
        </a:p>
      </dgm:t>
    </dgm:pt>
    <dgm:pt modelId="{591FBC27-ACD5-413D-854C-E847DEFA240B}" type="sibTrans" cxnId="{632E5671-70DE-4086-8B45-B70DF5674E80}">
      <dgm:prSet/>
      <dgm:spPr/>
      <dgm:t>
        <a:bodyPr/>
        <a:lstStyle/>
        <a:p>
          <a:endParaRPr lang="en-US"/>
        </a:p>
      </dgm:t>
    </dgm:pt>
    <dgm:pt modelId="{031CC700-10E5-4470-B83E-71173C1F6C75}">
      <dgm:prSet/>
      <dgm:spPr/>
      <dgm:t>
        <a:bodyPr/>
        <a:lstStyle/>
        <a:p>
          <a:r>
            <a:rPr lang="en-US" noProof="0" dirty="0"/>
            <a:t>Deliver working software in small, safe increments</a:t>
          </a:r>
        </a:p>
      </dgm:t>
    </dgm:pt>
    <dgm:pt modelId="{2A812D42-0E3A-48D9-88CF-F48CF4D5AFF6}" type="parTrans" cxnId="{A17BE49A-4CD5-4BA9-B8A7-98AA52E1B962}">
      <dgm:prSet/>
      <dgm:spPr/>
      <dgm:t>
        <a:bodyPr/>
        <a:lstStyle/>
        <a:p>
          <a:endParaRPr lang="en-US"/>
        </a:p>
      </dgm:t>
    </dgm:pt>
    <dgm:pt modelId="{F49C8A29-7A15-4668-845D-85070A5D739C}" type="sibTrans" cxnId="{A17BE49A-4CD5-4BA9-B8A7-98AA52E1B962}">
      <dgm:prSet/>
      <dgm:spPr/>
      <dgm:t>
        <a:bodyPr/>
        <a:lstStyle/>
        <a:p>
          <a:endParaRPr lang="en-US"/>
        </a:p>
      </dgm:t>
    </dgm:pt>
    <dgm:pt modelId="{CFF8D094-3221-494E-BE3C-DEF2D08AA344}">
      <dgm:prSet/>
      <dgm:spPr/>
      <dgm:t>
        <a:bodyPr/>
        <a:lstStyle/>
        <a:p>
          <a:r>
            <a:rPr lang="en-US" noProof="0" dirty="0"/>
            <a:t>Continuous Improvement</a:t>
          </a:r>
        </a:p>
      </dgm:t>
    </dgm:pt>
    <dgm:pt modelId="{FB72B961-4FF8-4540-9052-B8F71FE83587}" type="parTrans" cxnId="{A6ACF9D6-9A6E-4479-B2C4-439B8A6CE7CA}">
      <dgm:prSet/>
      <dgm:spPr/>
      <dgm:t>
        <a:bodyPr/>
        <a:lstStyle/>
        <a:p>
          <a:endParaRPr lang="en-US"/>
        </a:p>
      </dgm:t>
    </dgm:pt>
    <dgm:pt modelId="{C17ACF60-F303-4008-9B79-64AD5BAB3BCB}" type="sibTrans" cxnId="{A6ACF9D6-9A6E-4479-B2C4-439B8A6CE7CA}">
      <dgm:prSet/>
      <dgm:spPr/>
      <dgm:t>
        <a:bodyPr/>
        <a:lstStyle/>
        <a:p>
          <a:endParaRPr lang="en-US"/>
        </a:p>
      </dgm:t>
    </dgm:pt>
    <dgm:pt modelId="{75DF940E-69F3-4088-B4FF-5B83C1DED08D}">
      <dgm:prSet/>
      <dgm:spPr/>
      <dgm:t>
        <a:bodyPr/>
        <a:lstStyle/>
        <a:p>
          <a:r>
            <a:rPr lang="en-US" noProof="0" dirty="0"/>
            <a:t>Learn from reality and iterate deliberately</a:t>
          </a:r>
        </a:p>
      </dgm:t>
    </dgm:pt>
    <dgm:pt modelId="{7323CE3D-FFD9-43A5-A5AA-8A6B99749A1C}" type="parTrans" cxnId="{54CF2412-C8A0-4A28-AEAB-40DA6D8D97E9}">
      <dgm:prSet/>
      <dgm:spPr/>
      <dgm:t>
        <a:bodyPr/>
        <a:lstStyle/>
        <a:p>
          <a:endParaRPr lang="en-US"/>
        </a:p>
      </dgm:t>
    </dgm:pt>
    <dgm:pt modelId="{D80061B0-8937-47CA-8F44-642A316B3930}" type="sibTrans" cxnId="{54CF2412-C8A0-4A28-AEAB-40DA6D8D97E9}">
      <dgm:prSet/>
      <dgm:spPr/>
      <dgm:t>
        <a:bodyPr/>
        <a:lstStyle/>
        <a:p>
          <a:endParaRPr lang="en-US"/>
        </a:p>
      </dgm:t>
    </dgm:pt>
    <dgm:pt modelId="{BB465DDF-E183-40FA-8B40-F9EF7184DF22}" type="pres">
      <dgm:prSet presAssocID="{7FCF01E9-A7EF-4C20-9BD9-E9C72FCC9156}" presName="Name0" presStyleCnt="0">
        <dgm:presLayoutVars>
          <dgm:animLvl val="lvl"/>
          <dgm:resizeHandles val="exact"/>
        </dgm:presLayoutVars>
      </dgm:prSet>
      <dgm:spPr/>
    </dgm:pt>
    <dgm:pt modelId="{46DBCE85-9C9C-4D97-8268-59D19322E67E}" type="pres">
      <dgm:prSet presAssocID="{65968C58-EF95-4AAC-815D-E915D65E952C}" presName="composite" presStyleCnt="0"/>
      <dgm:spPr/>
    </dgm:pt>
    <dgm:pt modelId="{947C8343-1336-4132-9193-F0B52DD050F2}" type="pres">
      <dgm:prSet presAssocID="{65968C58-EF95-4AAC-815D-E915D65E952C}" presName="L" presStyleLbl="solidFgAcc1" presStyleIdx="0" presStyleCnt="4">
        <dgm:presLayoutVars>
          <dgm:chMax val="0"/>
          <dgm:chPref val="0"/>
        </dgm:presLayoutVars>
      </dgm:prSet>
      <dgm:spPr/>
    </dgm:pt>
    <dgm:pt modelId="{AE9DBF1C-D753-4C68-AF9A-C4E5550F8FC5}" type="pres">
      <dgm:prSet presAssocID="{65968C58-EF95-4AAC-815D-E915D65E952C}" presName="parTx" presStyleLbl="alignNode1" presStyleIdx="0" presStyleCnt="4">
        <dgm:presLayoutVars>
          <dgm:chMax val="0"/>
          <dgm:chPref val="0"/>
          <dgm:bulletEnabled val="1"/>
        </dgm:presLayoutVars>
      </dgm:prSet>
      <dgm:spPr/>
    </dgm:pt>
    <dgm:pt modelId="{6FF78A3E-D210-48B4-B742-F4B7AC02BD37}" type="pres">
      <dgm:prSet presAssocID="{65968C58-EF95-4AAC-815D-E915D65E952C}" presName="desTx" presStyleLbl="revTx" presStyleIdx="0" presStyleCnt="4">
        <dgm:presLayoutVars>
          <dgm:chMax val="0"/>
          <dgm:chPref val="0"/>
          <dgm:bulletEnabled val="1"/>
        </dgm:presLayoutVars>
      </dgm:prSet>
      <dgm:spPr/>
    </dgm:pt>
    <dgm:pt modelId="{D5F6F417-CB53-4934-846B-A1E0BD71524D}" type="pres">
      <dgm:prSet presAssocID="{65968C58-EF95-4AAC-815D-E915D65E952C}" presName="EmptyPlaceHolder" presStyleCnt="0"/>
      <dgm:spPr/>
    </dgm:pt>
    <dgm:pt modelId="{D66BD2A9-48A7-4F18-96BE-CFBB60C70CB8}" type="pres">
      <dgm:prSet presAssocID="{B0F34F84-C070-48F9-B267-2D2474C1A3A0}" presName="space" presStyleCnt="0"/>
      <dgm:spPr/>
    </dgm:pt>
    <dgm:pt modelId="{864FBC44-E982-4EEA-851E-52A11197AECB}" type="pres">
      <dgm:prSet presAssocID="{E801BE26-948C-429D-A087-3DDB10E98B52}" presName="composite" presStyleCnt="0"/>
      <dgm:spPr/>
    </dgm:pt>
    <dgm:pt modelId="{FE3F6A37-93FD-4639-96E0-FC409D062ADB}" type="pres">
      <dgm:prSet presAssocID="{E801BE26-948C-429D-A087-3DDB10E98B52}" presName="L" presStyleLbl="solidFgAcc1" presStyleIdx="1" presStyleCnt="4">
        <dgm:presLayoutVars>
          <dgm:chMax val="0"/>
          <dgm:chPref val="0"/>
        </dgm:presLayoutVars>
      </dgm:prSet>
      <dgm:spPr/>
    </dgm:pt>
    <dgm:pt modelId="{3C4B933D-5367-44A0-854E-A2F425656E0D}" type="pres">
      <dgm:prSet presAssocID="{E801BE26-948C-429D-A087-3DDB10E98B52}" presName="parTx" presStyleLbl="alignNode1" presStyleIdx="1" presStyleCnt="4">
        <dgm:presLayoutVars>
          <dgm:chMax val="0"/>
          <dgm:chPref val="0"/>
          <dgm:bulletEnabled val="1"/>
        </dgm:presLayoutVars>
      </dgm:prSet>
      <dgm:spPr/>
    </dgm:pt>
    <dgm:pt modelId="{FC4B0696-7DE4-4B09-B08E-8DEFFBEC9B68}" type="pres">
      <dgm:prSet presAssocID="{E801BE26-948C-429D-A087-3DDB10E98B52}" presName="desTx" presStyleLbl="revTx" presStyleIdx="1" presStyleCnt="4">
        <dgm:presLayoutVars>
          <dgm:chMax val="0"/>
          <dgm:chPref val="0"/>
          <dgm:bulletEnabled val="1"/>
        </dgm:presLayoutVars>
      </dgm:prSet>
      <dgm:spPr/>
    </dgm:pt>
    <dgm:pt modelId="{FAD3F7F5-C4FB-4B51-B173-EDADC4B8B244}" type="pres">
      <dgm:prSet presAssocID="{E801BE26-948C-429D-A087-3DDB10E98B52}" presName="EmptyPlaceHolder" presStyleCnt="0"/>
      <dgm:spPr/>
    </dgm:pt>
    <dgm:pt modelId="{BA0018FC-3339-4BE9-B610-5DDCCAC23D1D}" type="pres">
      <dgm:prSet presAssocID="{4AD6FA50-D4CB-40AC-8B1A-37FCB7B0A056}" presName="space" presStyleCnt="0"/>
      <dgm:spPr/>
    </dgm:pt>
    <dgm:pt modelId="{4AEC86D6-8035-4B2A-9207-46A583D27CF2}" type="pres">
      <dgm:prSet presAssocID="{B4DD8328-CC28-4166-95AD-262AFB6051E4}" presName="composite" presStyleCnt="0"/>
      <dgm:spPr/>
    </dgm:pt>
    <dgm:pt modelId="{5EA8381C-875C-46A9-A99C-3CA51A64B492}" type="pres">
      <dgm:prSet presAssocID="{B4DD8328-CC28-4166-95AD-262AFB6051E4}" presName="L" presStyleLbl="solidFgAcc1" presStyleIdx="2" presStyleCnt="4">
        <dgm:presLayoutVars>
          <dgm:chMax val="0"/>
          <dgm:chPref val="0"/>
        </dgm:presLayoutVars>
      </dgm:prSet>
      <dgm:spPr/>
    </dgm:pt>
    <dgm:pt modelId="{2978AB5E-D21B-4108-AD00-B152EB056EBC}" type="pres">
      <dgm:prSet presAssocID="{B4DD8328-CC28-4166-95AD-262AFB6051E4}" presName="parTx" presStyleLbl="alignNode1" presStyleIdx="2" presStyleCnt="4">
        <dgm:presLayoutVars>
          <dgm:chMax val="0"/>
          <dgm:chPref val="0"/>
          <dgm:bulletEnabled val="1"/>
        </dgm:presLayoutVars>
      </dgm:prSet>
      <dgm:spPr/>
    </dgm:pt>
    <dgm:pt modelId="{C6A390B9-B405-42D2-A029-9A99626A6F44}" type="pres">
      <dgm:prSet presAssocID="{B4DD8328-CC28-4166-95AD-262AFB6051E4}" presName="desTx" presStyleLbl="revTx" presStyleIdx="2" presStyleCnt="4">
        <dgm:presLayoutVars>
          <dgm:chMax val="0"/>
          <dgm:chPref val="0"/>
          <dgm:bulletEnabled val="1"/>
        </dgm:presLayoutVars>
      </dgm:prSet>
      <dgm:spPr/>
    </dgm:pt>
    <dgm:pt modelId="{534059E8-5EBD-46BE-AD72-76D5BFE1CF2F}" type="pres">
      <dgm:prSet presAssocID="{B4DD8328-CC28-4166-95AD-262AFB6051E4}" presName="EmptyPlaceHolder" presStyleCnt="0"/>
      <dgm:spPr/>
    </dgm:pt>
    <dgm:pt modelId="{96812CE0-94FC-4E5A-BACB-DB1A36621729}" type="pres">
      <dgm:prSet presAssocID="{591FBC27-ACD5-413D-854C-E847DEFA240B}" presName="space" presStyleCnt="0"/>
      <dgm:spPr/>
    </dgm:pt>
    <dgm:pt modelId="{D426BF53-0A60-4955-8164-6A8C48F924B0}" type="pres">
      <dgm:prSet presAssocID="{CFF8D094-3221-494E-BE3C-DEF2D08AA344}" presName="composite" presStyleCnt="0"/>
      <dgm:spPr/>
    </dgm:pt>
    <dgm:pt modelId="{F573B02F-E480-4427-9996-499D2B726024}" type="pres">
      <dgm:prSet presAssocID="{CFF8D094-3221-494E-BE3C-DEF2D08AA344}" presName="L" presStyleLbl="solidFgAcc1" presStyleIdx="3" presStyleCnt="4">
        <dgm:presLayoutVars>
          <dgm:chMax val="0"/>
          <dgm:chPref val="0"/>
        </dgm:presLayoutVars>
      </dgm:prSet>
      <dgm:spPr/>
    </dgm:pt>
    <dgm:pt modelId="{2FC7E4FB-999D-4628-B62B-5AB9186018F2}" type="pres">
      <dgm:prSet presAssocID="{CFF8D094-3221-494E-BE3C-DEF2D08AA344}" presName="parTx" presStyleLbl="alignNode1" presStyleIdx="3" presStyleCnt="4">
        <dgm:presLayoutVars>
          <dgm:chMax val="0"/>
          <dgm:chPref val="0"/>
          <dgm:bulletEnabled val="1"/>
        </dgm:presLayoutVars>
      </dgm:prSet>
      <dgm:spPr/>
    </dgm:pt>
    <dgm:pt modelId="{9EAE3ED3-6864-4975-A19C-CE08859E231C}" type="pres">
      <dgm:prSet presAssocID="{CFF8D094-3221-494E-BE3C-DEF2D08AA344}" presName="desTx" presStyleLbl="revTx" presStyleIdx="3" presStyleCnt="4">
        <dgm:presLayoutVars>
          <dgm:chMax val="0"/>
          <dgm:chPref val="0"/>
          <dgm:bulletEnabled val="1"/>
        </dgm:presLayoutVars>
      </dgm:prSet>
      <dgm:spPr/>
    </dgm:pt>
    <dgm:pt modelId="{6035091B-ED8D-4097-960F-30C778DF8184}" type="pres">
      <dgm:prSet presAssocID="{CFF8D094-3221-494E-BE3C-DEF2D08AA344}" presName="EmptyPlaceHolder" presStyleCnt="0"/>
      <dgm:spPr/>
    </dgm:pt>
  </dgm:ptLst>
  <dgm:cxnLst>
    <dgm:cxn modelId="{2336DF0A-AF11-4C92-BF8C-380AD50FDB0F}" srcId="{7FCF01E9-A7EF-4C20-9BD9-E9C72FCC9156}" destId="{65968C58-EF95-4AAC-815D-E915D65E952C}" srcOrd="0" destOrd="0" parTransId="{33200E79-8F12-4B69-8441-D0D1C540E2CB}" sibTransId="{B0F34F84-C070-48F9-B267-2D2474C1A3A0}"/>
    <dgm:cxn modelId="{54CF2412-C8A0-4A28-AEAB-40DA6D8D97E9}" srcId="{CFF8D094-3221-494E-BE3C-DEF2D08AA344}" destId="{75DF940E-69F3-4088-B4FF-5B83C1DED08D}" srcOrd="0" destOrd="0" parTransId="{7323CE3D-FFD9-43A5-A5AA-8A6B99749A1C}" sibTransId="{D80061B0-8937-47CA-8F44-642A316B3930}"/>
    <dgm:cxn modelId="{EDEBC813-8B9B-49E1-90EA-BFC210F28272}" type="presOf" srcId="{CFF8D094-3221-494E-BE3C-DEF2D08AA344}" destId="{2FC7E4FB-999D-4628-B62B-5AB9186018F2}" srcOrd="0" destOrd="0" presId="urn:microsoft.com/office/officeart/2016/7/layout/AccentHomeChevronProcess"/>
    <dgm:cxn modelId="{153E661B-3208-47AC-889E-F9753A0BB169}" type="presOf" srcId="{5720DA72-1BFF-4E0B-88B4-7125DE5BAA87}" destId="{FC4B0696-7DE4-4B09-B08E-8DEFFBEC9B68}" srcOrd="0" destOrd="0" presId="urn:microsoft.com/office/officeart/2016/7/layout/AccentHomeChevronProcess"/>
    <dgm:cxn modelId="{4AD8DE5D-2102-4C59-95D4-574F0F403F6E}" type="presOf" srcId="{B4DD8328-CC28-4166-95AD-262AFB6051E4}" destId="{2978AB5E-D21B-4108-AD00-B152EB056EBC}" srcOrd="0" destOrd="0" presId="urn:microsoft.com/office/officeart/2016/7/layout/AccentHomeChevronProcess"/>
    <dgm:cxn modelId="{D4827364-AE99-4B18-82C3-F0A14483BC48}" srcId="{7FCF01E9-A7EF-4C20-9BD9-E9C72FCC9156}" destId="{E801BE26-948C-429D-A087-3DDB10E98B52}" srcOrd="1" destOrd="0" parTransId="{1135C761-C136-452F-B8AE-20A601F1875A}" sibTransId="{4AD6FA50-D4CB-40AC-8B1A-37FCB7B0A056}"/>
    <dgm:cxn modelId="{632E5671-70DE-4086-8B45-B70DF5674E80}" srcId="{7FCF01E9-A7EF-4C20-9BD9-E9C72FCC9156}" destId="{B4DD8328-CC28-4166-95AD-262AFB6051E4}" srcOrd="2" destOrd="0" parTransId="{9502E69D-AAD3-424A-96B7-20425FD3130D}" sibTransId="{591FBC27-ACD5-413D-854C-E847DEFA240B}"/>
    <dgm:cxn modelId="{C0AAB171-67E1-4E11-8DEF-B15EEA863AB8}" type="presOf" srcId="{75DF940E-69F3-4088-B4FF-5B83C1DED08D}" destId="{9EAE3ED3-6864-4975-A19C-CE08859E231C}" srcOrd="0" destOrd="0" presId="urn:microsoft.com/office/officeart/2016/7/layout/AccentHomeChevronProcess"/>
    <dgm:cxn modelId="{8F57F057-056C-4D0C-B1A8-830AD38736A2}" type="presOf" srcId="{65968C58-EF95-4AAC-815D-E915D65E952C}" destId="{AE9DBF1C-D753-4C68-AF9A-C4E5550F8FC5}" srcOrd="0" destOrd="0" presId="urn:microsoft.com/office/officeart/2016/7/layout/AccentHomeChevronProcess"/>
    <dgm:cxn modelId="{B6D58E59-2435-4877-807A-B88503318F12}" type="presOf" srcId="{031CC700-10E5-4470-B83E-71173C1F6C75}" destId="{C6A390B9-B405-42D2-A029-9A99626A6F44}" srcOrd="0" destOrd="0" presId="urn:microsoft.com/office/officeart/2016/7/layout/AccentHomeChevronProcess"/>
    <dgm:cxn modelId="{7CD5BB7D-C09F-4B43-91D4-3102D0755FB9}" srcId="{E801BE26-948C-429D-A087-3DDB10E98B52}" destId="{5720DA72-1BFF-4E0B-88B4-7125DE5BAA87}" srcOrd="0" destOrd="0" parTransId="{8E7F3870-504F-43DC-AA38-6C2F1735CCC2}" sibTransId="{35B57FBB-4263-4E6C-BBB5-F3DFD13ADAC1}"/>
    <dgm:cxn modelId="{A17BE49A-4CD5-4BA9-B8A7-98AA52E1B962}" srcId="{B4DD8328-CC28-4166-95AD-262AFB6051E4}" destId="{031CC700-10E5-4470-B83E-71173C1F6C75}" srcOrd="0" destOrd="0" parTransId="{2A812D42-0E3A-48D9-88CF-F48CF4D5AFF6}" sibTransId="{F49C8A29-7A15-4668-845D-85070A5D739C}"/>
    <dgm:cxn modelId="{750A2EBC-8E72-4A90-9AAC-B7853DBBDF61}" type="presOf" srcId="{E801BE26-948C-429D-A087-3DDB10E98B52}" destId="{3C4B933D-5367-44A0-854E-A2F425656E0D}" srcOrd="0" destOrd="0" presId="urn:microsoft.com/office/officeart/2016/7/layout/AccentHomeChevronProcess"/>
    <dgm:cxn modelId="{A6ACF9D6-9A6E-4479-B2C4-439B8A6CE7CA}" srcId="{7FCF01E9-A7EF-4C20-9BD9-E9C72FCC9156}" destId="{CFF8D094-3221-494E-BE3C-DEF2D08AA344}" srcOrd="3" destOrd="0" parTransId="{FB72B961-4FF8-4540-9052-B8F71FE83587}" sibTransId="{C17ACF60-F303-4008-9B79-64AD5BAB3BCB}"/>
    <dgm:cxn modelId="{B8BF5BDB-670F-4346-BD0E-BF0ADC974724}" srcId="{65968C58-EF95-4AAC-815D-E915D65E952C}" destId="{DEA64602-F9E4-45D8-8544-8B156E50821F}" srcOrd="0" destOrd="0" parTransId="{998836E1-AE8A-4CDA-9BC1-1C6F08D48E04}" sibTransId="{013B1DBC-787C-4250-9BC0-7372E51C7EF9}"/>
    <dgm:cxn modelId="{B77D7AEB-E45D-4242-8D55-302637DFDDBE}" type="presOf" srcId="{DEA64602-F9E4-45D8-8544-8B156E50821F}" destId="{6FF78A3E-D210-48B4-B742-F4B7AC02BD37}" srcOrd="0" destOrd="0" presId="urn:microsoft.com/office/officeart/2016/7/layout/AccentHomeChevronProcess"/>
    <dgm:cxn modelId="{39DD14F8-DEDF-4B3A-8DAE-E80038A84C3D}" type="presOf" srcId="{7FCF01E9-A7EF-4C20-9BD9-E9C72FCC9156}" destId="{BB465DDF-E183-40FA-8B40-F9EF7184DF22}" srcOrd="0" destOrd="0" presId="urn:microsoft.com/office/officeart/2016/7/layout/AccentHomeChevronProcess"/>
    <dgm:cxn modelId="{28393927-FC0B-474B-9687-6B7A857BB99C}" type="presParOf" srcId="{BB465DDF-E183-40FA-8B40-F9EF7184DF22}" destId="{46DBCE85-9C9C-4D97-8268-59D19322E67E}" srcOrd="0" destOrd="0" presId="urn:microsoft.com/office/officeart/2016/7/layout/AccentHomeChevronProcess"/>
    <dgm:cxn modelId="{33CE51D6-1B1B-48C3-8E89-5F1C903BC653}" type="presParOf" srcId="{46DBCE85-9C9C-4D97-8268-59D19322E67E}" destId="{947C8343-1336-4132-9193-F0B52DD050F2}" srcOrd="0" destOrd="0" presId="urn:microsoft.com/office/officeart/2016/7/layout/AccentHomeChevronProcess"/>
    <dgm:cxn modelId="{71965351-9D1E-47A1-B3E6-CDA586F8CA46}" type="presParOf" srcId="{46DBCE85-9C9C-4D97-8268-59D19322E67E}" destId="{AE9DBF1C-D753-4C68-AF9A-C4E5550F8FC5}" srcOrd="1" destOrd="0" presId="urn:microsoft.com/office/officeart/2016/7/layout/AccentHomeChevronProcess"/>
    <dgm:cxn modelId="{D88F13F5-6601-4BE3-B37F-8B837ADAB82B}" type="presParOf" srcId="{46DBCE85-9C9C-4D97-8268-59D19322E67E}" destId="{6FF78A3E-D210-48B4-B742-F4B7AC02BD37}" srcOrd="2" destOrd="0" presId="urn:microsoft.com/office/officeart/2016/7/layout/AccentHomeChevronProcess"/>
    <dgm:cxn modelId="{2FD329DC-9694-4218-8674-0351B4A3D5B6}" type="presParOf" srcId="{46DBCE85-9C9C-4D97-8268-59D19322E67E}" destId="{D5F6F417-CB53-4934-846B-A1E0BD71524D}" srcOrd="3" destOrd="0" presId="urn:microsoft.com/office/officeart/2016/7/layout/AccentHomeChevronProcess"/>
    <dgm:cxn modelId="{CE51360B-EEF1-493B-AD72-19C910A55688}" type="presParOf" srcId="{BB465DDF-E183-40FA-8B40-F9EF7184DF22}" destId="{D66BD2A9-48A7-4F18-96BE-CFBB60C70CB8}" srcOrd="1" destOrd="0" presId="urn:microsoft.com/office/officeart/2016/7/layout/AccentHomeChevronProcess"/>
    <dgm:cxn modelId="{E7E5B0F4-FDB8-4581-8877-015DA77869C6}" type="presParOf" srcId="{BB465DDF-E183-40FA-8B40-F9EF7184DF22}" destId="{864FBC44-E982-4EEA-851E-52A11197AECB}" srcOrd="2" destOrd="0" presId="urn:microsoft.com/office/officeart/2016/7/layout/AccentHomeChevronProcess"/>
    <dgm:cxn modelId="{EC5EC1C0-3F43-4FE9-895F-F020BC237B06}" type="presParOf" srcId="{864FBC44-E982-4EEA-851E-52A11197AECB}" destId="{FE3F6A37-93FD-4639-96E0-FC409D062ADB}" srcOrd="0" destOrd="0" presId="urn:microsoft.com/office/officeart/2016/7/layout/AccentHomeChevronProcess"/>
    <dgm:cxn modelId="{885A3A64-FAA7-4210-8A33-94D3A73B9119}" type="presParOf" srcId="{864FBC44-E982-4EEA-851E-52A11197AECB}" destId="{3C4B933D-5367-44A0-854E-A2F425656E0D}" srcOrd="1" destOrd="0" presId="urn:microsoft.com/office/officeart/2016/7/layout/AccentHomeChevronProcess"/>
    <dgm:cxn modelId="{F2D37F1D-99C5-4E79-B92E-C035093A3D8B}" type="presParOf" srcId="{864FBC44-E982-4EEA-851E-52A11197AECB}" destId="{FC4B0696-7DE4-4B09-B08E-8DEFFBEC9B68}" srcOrd="2" destOrd="0" presId="urn:microsoft.com/office/officeart/2016/7/layout/AccentHomeChevronProcess"/>
    <dgm:cxn modelId="{D8726604-0EBD-4868-8EE7-25AEB4A4665B}" type="presParOf" srcId="{864FBC44-E982-4EEA-851E-52A11197AECB}" destId="{FAD3F7F5-C4FB-4B51-B173-EDADC4B8B244}" srcOrd="3" destOrd="0" presId="urn:microsoft.com/office/officeart/2016/7/layout/AccentHomeChevronProcess"/>
    <dgm:cxn modelId="{FCDD05F4-B198-46C7-9116-5C07C6D5D78F}" type="presParOf" srcId="{BB465DDF-E183-40FA-8B40-F9EF7184DF22}" destId="{BA0018FC-3339-4BE9-B610-5DDCCAC23D1D}" srcOrd="3" destOrd="0" presId="urn:microsoft.com/office/officeart/2016/7/layout/AccentHomeChevronProcess"/>
    <dgm:cxn modelId="{4E669A46-2456-4C22-B239-D88034675A09}" type="presParOf" srcId="{BB465DDF-E183-40FA-8B40-F9EF7184DF22}" destId="{4AEC86D6-8035-4B2A-9207-46A583D27CF2}" srcOrd="4" destOrd="0" presId="urn:microsoft.com/office/officeart/2016/7/layout/AccentHomeChevronProcess"/>
    <dgm:cxn modelId="{FFD72A19-B685-4473-AC57-DE14822F730B}" type="presParOf" srcId="{4AEC86D6-8035-4B2A-9207-46A583D27CF2}" destId="{5EA8381C-875C-46A9-A99C-3CA51A64B492}" srcOrd="0" destOrd="0" presId="urn:microsoft.com/office/officeart/2016/7/layout/AccentHomeChevronProcess"/>
    <dgm:cxn modelId="{BA87C556-936E-44E3-BBA1-D59E321515B7}" type="presParOf" srcId="{4AEC86D6-8035-4B2A-9207-46A583D27CF2}" destId="{2978AB5E-D21B-4108-AD00-B152EB056EBC}" srcOrd="1" destOrd="0" presId="urn:microsoft.com/office/officeart/2016/7/layout/AccentHomeChevronProcess"/>
    <dgm:cxn modelId="{6C008258-E29D-425A-B775-AA28D19FD952}" type="presParOf" srcId="{4AEC86D6-8035-4B2A-9207-46A583D27CF2}" destId="{C6A390B9-B405-42D2-A029-9A99626A6F44}" srcOrd="2" destOrd="0" presId="urn:microsoft.com/office/officeart/2016/7/layout/AccentHomeChevronProcess"/>
    <dgm:cxn modelId="{482C211D-70F3-4F09-A2D5-C83C959E59D3}" type="presParOf" srcId="{4AEC86D6-8035-4B2A-9207-46A583D27CF2}" destId="{534059E8-5EBD-46BE-AD72-76D5BFE1CF2F}" srcOrd="3" destOrd="0" presId="urn:microsoft.com/office/officeart/2016/7/layout/AccentHomeChevronProcess"/>
    <dgm:cxn modelId="{D1AB486D-3EB9-4F36-911B-E657AFFED37A}" type="presParOf" srcId="{BB465DDF-E183-40FA-8B40-F9EF7184DF22}" destId="{96812CE0-94FC-4E5A-BACB-DB1A36621729}" srcOrd="5" destOrd="0" presId="urn:microsoft.com/office/officeart/2016/7/layout/AccentHomeChevronProcess"/>
    <dgm:cxn modelId="{0E233F55-255E-45AA-A8FA-CB783F42A811}" type="presParOf" srcId="{BB465DDF-E183-40FA-8B40-F9EF7184DF22}" destId="{D426BF53-0A60-4955-8164-6A8C48F924B0}" srcOrd="6" destOrd="0" presId="urn:microsoft.com/office/officeart/2016/7/layout/AccentHomeChevronProcess"/>
    <dgm:cxn modelId="{D182C1AC-4661-4FE2-8776-9B069FC1586E}" type="presParOf" srcId="{D426BF53-0A60-4955-8164-6A8C48F924B0}" destId="{F573B02F-E480-4427-9996-499D2B726024}" srcOrd="0" destOrd="0" presId="urn:microsoft.com/office/officeart/2016/7/layout/AccentHomeChevronProcess"/>
    <dgm:cxn modelId="{CCB61FF7-EDCF-4B57-ADD5-B420A1D87B95}" type="presParOf" srcId="{D426BF53-0A60-4955-8164-6A8C48F924B0}" destId="{2FC7E4FB-999D-4628-B62B-5AB9186018F2}" srcOrd="1" destOrd="0" presId="urn:microsoft.com/office/officeart/2016/7/layout/AccentHomeChevronProcess"/>
    <dgm:cxn modelId="{CE2F9C40-4462-4070-A524-EBFF36A3A211}" type="presParOf" srcId="{D426BF53-0A60-4955-8164-6A8C48F924B0}" destId="{9EAE3ED3-6864-4975-A19C-CE08859E231C}" srcOrd="2" destOrd="0" presId="urn:microsoft.com/office/officeart/2016/7/layout/AccentHomeChevronProcess"/>
    <dgm:cxn modelId="{B8A8E5D5-11B4-4F49-A95B-909CE470BF72}" type="presParOf" srcId="{D426BF53-0A60-4955-8164-6A8C48F924B0}" destId="{6035091B-ED8D-4097-960F-30C778DF8184}" srcOrd="3" destOrd="0" presId="urn:microsoft.com/office/officeart/2016/7/layout/AccentHomeChevro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4F911E1-812F-4C20-B211-B321A0593B00}"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3C357EC0-2F59-443E-AE13-15A0789869B2}">
      <dgm:prSet/>
      <dgm:spPr/>
      <dgm:t>
        <a:bodyPr/>
        <a:lstStyle/>
        <a:p>
          <a:pPr>
            <a:lnSpc>
              <a:spcPct val="100000"/>
            </a:lnSpc>
            <a:defRPr cap="all"/>
          </a:pPr>
          <a:r>
            <a:rPr lang="en-US" noProof="0" dirty="0"/>
            <a:t>Problem Discovery</a:t>
          </a:r>
        </a:p>
      </dgm:t>
    </dgm:pt>
    <dgm:pt modelId="{0FE46DB6-71E3-408D-B024-1230E6BCF47E}" type="parTrans" cxnId="{4F5EA64B-F5CF-4965-B7DE-C49CDA3F0757}">
      <dgm:prSet/>
      <dgm:spPr/>
      <dgm:t>
        <a:bodyPr/>
        <a:lstStyle/>
        <a:p>
          <a:endParaRPr lang="en-US"/>
        </a:p>
      </dgm:t>
    </dgm:pt>
    <dgm:pt modelId="{A8234E20-074B-4E08-9FC1-37725523BFBE}" type="sibTrans" cxnId="{4F5EA64B-F5CF-4965-B7DE-C49CDA3F0757}">
      <dgm:prSet/>
      <dgm:spPr/>
      <dgm:t>
        <a:bodyPr/>
        <a:lstStyle/>
        <a:p>
          <a:endParaRPr lang="en-US"/>
        </a:p>
      </dgm:t>
    </dgm:pt>
    <dgm:pt modelId="{9F9D3004-01A8-474B-B3EC-2DEFF34888DC}">
      <dgm:prSet/>
      <dgm:spPr/>
      <dgm:t>
        <a:bodyPr/>
        <a:lstStyle/>
        <a:p>
          <a:pPr>
            <a:lnSpc>
              <a:spcPct val="100000"/>
            </a:lnSpc>
            <a:defRPr cap="all"/>
          </a:pPr>
          <a:r>
            <a:rPr lang="en-US" noProof="0" dirty="0"/>
            <a:t>Solution Design</a:t>
          </a:r>
        </a:p>
      </dgm:t>
    </dgm:pt>
    <dgm:pt modelId="{22ED20E7-239D-436E-8CE4-C9EB605C2629}" type="parTrans" cxnId="{1A78C68E-EA23-4491-93EC-6BBD430C431E}">
      <dgm:prSet/>
      <dgm:spPr/>
      <dgm:t>
        <a:bodyPr/>
        <a:lstStyle/>
        <a:p>
          <a:endParaRPr lang="en-NL"/>
        </a:p>
      </dgm:t>
    </dgm:pt>
    <dgm:pt modelId="{4848B850-3C37-43FA-A80E-5CFA1752C652}" type="sibTrans" cxnId="{1A78C68E-EA23-4491-93EC-6BBD430C431E}">
      <dgm:prSet/>
      <dgm:spPr/>
      <dgm:t>
        <a:bodyPr/>
        <a:lstStyle/>
        <a:p>
          <a:endParaRPr lang="en-NL"/>
        </a:p>
      </dgm:t>
    </dgm:pt>
    <dgm:pt modelId="{BD76F1A5-D030-4025-A107-18D2E5E1E0C7}">
      <dgm:prSet/>
      <dgm:spPr/>
      <dgm:t>
        <a:bodyPr/>
        <a:lstStyle/>
        <a:p>
          <a:pPr>
            <a:lnSpc>
              <a:spcPct val="100000"/>
            </a:lnSpc>
            <a:defRPr cap="all"/>
          </a:pPr>
          <a:r>
            <a:rPr lang="en-US" noProof="0" dirty="0"/>
            <a:t>Incremental Build</a:t>
          </a:r>
        </a:p>
      </dgm:t>
    </dgm:pt>
    <dgm:pt modelId="{87EE4C7A-D45D-4A01-99E7-C93C88BBB121}" type="parTrans" cxnId="{F5B9B35F-84DF-4C27-AD96-ABF6EF93B970}">
      <dgm:prSet/>
      <dgm:spPr/>
      <dgm:t>
        <a:bodyPr/>
        <a:lstStyle/>
        <a:p>
          <a:endParaRPr lang="en-NL"/>
        </a:p>
      </dgm:t>
    </dgm:pt>
    <dgm:pt modelId="{659BC38A-28AD-4859-8DF0-BE53B7D4AC61}" type="sibTrans" cxnId="{F5B9B35F-84DF-4C27-AD96-ABF6EF93B970}">
      <dgm:prSet/>
      <dgm:spPr/>
      <dgm:t>
        <a:bodyPr/>
        <a:lstStyle/>
        <a:p>
          <a:endParaRPr lang="en-NL"/>
        </a:p>
      </dgm:t>
    </dgm:pt>
    <dgm:pt modelId="{6FEA2AD9-B7BC-43E4-841F-E4E54371C725}">
      <dgm:prSet/>
      <dgm:spPr/>
      <dgm:t>
        <a:bodyPr/>
        <a:lstStyle/>
        <a:p>
          <a:pPr>
            <a:lnSpc>
              <a:spcPct val="100000"/>
            </a:lnSpc>
            <a:defRPr cap="all"/>
          </a:pPr>
          <a:r>
            <a:rPr lang="en-US" noProof="0" dirty="0"/>
            <a:t>Continuous Improvement</a:t>
          </a:r>
        </a:p>
      </dgm:t>
    </dgm:pt>
    <dgm:pt modelId="{805518F6-1ABF-46F1-B120-8D74A82372D2}" type="parTrans" cxnId="{80D2CEAE-2284-44EC-B6B0-85C44DFFBC75}">
      <dgm:prSet/>
      <dgm:spPr/>
      <dgm:t>
        <a:bodyPr/>
        <a:lstStyle/>
        <a:p>
          <a:endParaRPr lang="en-NL"/>
        </a:p>
      </dgm:t>
    </dgm:pt>
    <dgm:pt modelId="{9A157365-7528-46FF-A96D-50DAE5424086}" type="sibTrans" cxnId="{80D2CEAE-2284-44EC-B6B0-85C44DFFBC75}">
      <dgm:prSet/>
      <dgm:spPr/>
      <dgm:t>
        <a:bodyPr/>
        <a:lstStyle/>
        <a:p>
          <a:endParaRPr lang="en-NL"/>
        </a:p>
      </dgm:t>
    </dgm:pt>
    <dgm:pt modelId="{C4B4EEE2-F4A5-4D93-8053-E798175B02AE}" type="pres">
      <dgm:prSet presAssocID="{44F911E1-812F-4C20-B211-B321A0593B00}" presName="root" presStyleCnt="0">
        <dgm:presLayoutVars>
          <dgm:dir/>
          <dgm:resizeHandles val="exact"/>
        </dgm:presLayoutVars>
      </dgm:prSet>
      <dgm:spPr/>
    </dgm:pt>
    <dgm:pt modelId="{F3677476-7883-43FD-9712-814EC5F75D6C}" type="pres">
      <dgm:prSet presAssocID="{3C357EC0-2F59-443E-AE13-15A0789869B2}" presName="compNode" presStyleCnt="0"/>
      <dgm:spPr/>
    </dgm:pt>
    <dgm:pt modelId="{B5702EBE-2F58-45C0-964F-3E9A5C6D38A7}" type="pres">
      <dgm:prSet presAssocID="{3C357EC0-2F59-443E-AE13-15A0789869B2}" presName="iconBgRect" presStyleLbl="bgShp" presStyleIdx="0" presStyleCnt="4"/>
      <dgm:spPr/>
    </dgm:pt>
    <dgm:pt modelId="{32A47433-7B6F-40F5-90CA-ECAA14A7A490}" type="pres">
      <dgm:prSet presAssocID="{3C357EC0-2F59-443E-AE13-15A0789869B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gnifying glass"/>
        </a:ext>
      </dgm:extLst>
    </dgm:pt>
    <dgm:pt modelId="{72523A21-A4F1-4049-8797-E07DAB4D21DF}" type="pres">
      <dgm:prSet presAssocID="{3C357EC0-2F59-443E-AE13-15A0789869B2}" presName="spaceRect" presStyleCnt="0"/>
      <dgm:spPr/>
    </dgm:pt>
    <dgm:pt modelId="{55C87DB0-5388-474B-B7AB-1406C29FE501}" type="pres">
      <dgm:prSet presAssocID="{3C357EC0-2F59-443E-AE13-15A0789869B2}" presName="textRect" presStyleLbl="revTx" presStyleIdx="0" presStyleCnt="4">
        <dgm:presLayoutVars>
          <dgm:chMax val="1"/>
          <dgm:chPref val="1"/>
        </dgm:presLayoutVars>
      </dgm:prSet>
      <dgm:spPr/>
    </dgm:pt>
    <dgm:pt modelId="{9CC72D67-672B-4A49-AB9F-B582C4D3D86F}" type="pres">
      <dgm:prSet presAssocID="{A8234E20-074B-4E08-9FC1-37725523BFBE}" presName="sibTrans" presStyleCnt="0"/>
      <dgm:spPr/>
    </dgm:pt>
    <dgm:pt modelId="{23874C71-9926-4BFB-A695-209C78229E3B}" type="pres">
      <dgm:prSet presAssocID="{9F9D3004-01A8-474B-B3EC-2DEFF34888DC}" presName="compNode" presStyleCnt="0"/>
      <dgm:spPr/>
    </dgm:pt>
    <dgm:pt modelId="{E9571800-9190-437A-B8E9-7F3A98C84490}" type="pres">
      <dgm:prSet presAssocID="{9F9D3004-01A8-474B-B3EC-2DEFF34888DC}" presName="iconBgRect" presStyleLbl="bgShp" presStyleIdx="1" presStyleCnt="4"/>
      <dgm:spPr/>
    </dgm:pt>
    <dgm:pt modelId="{430A7DF0-D6F9-492C-ABED-B06CF9069C5B}" type="pres">
      <dgm:prSet presAssocID="{9F9D3004-01A8-474B-B3EC-2DEFF34888DC}"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Pencil with solid fill"/>
        </a:ext>
      </dgm:extLst>
    </dgm:pt>
    <dgm:pt modelId="{3BA14199-5D17-48C4-93E2-D069303920CF}" type="pres">
      <dgm:prSet presAssocID="{9F9D3004-01A8-474B-B3EC-2DEFF34888DC}" presName="spaceRect" presStyleCnt="0"/>
      <dgm:spPr/>
    </dgm:pt>
    <dgm:pt modelId="{851EA108-29AE-47CA-8D30-BF5E3C6405F3}" type="pres">
      <dgm:prSet presAssocID="{9F9D3004-01A8-474B-B3EC-2DEFF34888DC}" presName="textRect" presStyleLbl="revTx" presStyleIdx="1" presStyleCnt="4">
        <dgm:presLayoutVars>
          <dgm:chMax val="1"/>
          <dgm:chPref val="1"/>
        </dgm:presLayoutVars>
      </dgm:prSet>
      <dgm:spPr/>
    </dgm:pt>
    <dgm:pt modelId="{2AC8D90B-6168-4563-84DF-8CCA2AD02FF4}" type="pres">
      <dgm:prSet presAssocID="{4848B850-3C37-43FA-A80E-5CFA1752C652}" presName="sibTrans" presStyleCnt="0"/>
      <dgm:spPr/>
    </dgm:pt>
    <dgm:pt modelId="{44FCAAA6-294E-4BE4-B0FF-A627D1A18F40}" type="pres">
      <dgm:prSet presAssocID="{BD76F1A5-D030-4025-A107-18D2E5E1E0C7}" presName="compNode" presStyleCnt="0"/>
      <dgm:spPr/>
    </dgm:pt>
    <dgm:pt modelId="{B9C0DC2B-5986-47D7-9D87-D39EE816913A}" type="pres">
      <dgm:prSet presAssocID="{BD76F1A5-D030-4025-A107-18D2E5E1E0C7}" presName="iconBgRect" presStyleLbl="bgShp" presStyleIdx="2" presStyleCnt="4"/>
      <dgm:spPr/>
    </dgm:pt>
    <dgm:pt modelId="{9BD8B0A7-7647-4E44-B814-135DD140882F}" type="pres">
      <dgm:prSet presAssocID="{BD76F1A5-D030-4025-A107-18D2E5E1E0C7}"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Tools with solid fill"/>
        </a:ext>
      </dgm:extLst>
    </dgm:pt>
    <dgm:pt modelId="{3D36AC0B-0124-4855-B743-B4F6847F32E8}" type="pres">
      <dgm:prSet presAssocID="{BD76F1A5-D030-4025-A107-18D2E5E1E0C7}" presName="spaceRect" presStyleCnt="0"/>
      <dgm:spPr/>
    </dgm:pt>
    <dgm:pt modelId="{020AF019-2D55-4ACF-8362-28181222833B}" type="pres">
      <dgm:prSet presAssocID="{BD76F1A5-D030-4025-A107-18D2E5E1E0C7}" presName="textRect" presStyleLbl="revTx" presStyleIdx="2" presStyleCnt="4">
        <dgm:presLayoutVars>
          <dgm:chMax val="1"/>
          <dgm:chPref val="1"/>
        </dgm:presLayoutVars>
      </dgm:prSet>
      <dgm:spPr/>
    </dgm:pt>
    <dgm:pt modelId="{D2B31891-5189-43B5-A98C-7CDFEF0A6D24}" type="pres">
      <dgm:prSet presAssocID="{659BC38A-28AD-4859-8DF0-BE53B7D4AC61}" presName="sibTrans" presStyleCnt="0"/>
      <dgm:spPr/>
    </dgm:pt>
    <dgm:pt modelId="{6E34B4C5-66D2-49B3-8F9A-9CB408446339}" type="pres">
      <dgm:prSet presAssocID="{6FEA2AD9-B7BC-43E4-841F-E4E54371C725}" presName="compNode" presStyleCnt="0"/>
      <dgm:spPr/>
    </dgm:pt>
    <dgm:pt modelId="{82F289B9-BE8C-4F08-B41F-51EEA6F35DF7}" type="pres">
      <dgm:prSet presAssocID="{6FEA2AD9-B7BC-43E4-841F-E4E54371C725}" presName="iconBgRect" presStyleLbl="bgShp" presStyleIdx="3" presStyleCnt="4"/>
      <dgm:spPr/>
    </dgm:pt>
    <dgm:pt modelId="{276A9571-19FB-4B4C-92CD-D3632606FCC2}" type="pres">
      <dgm:prSet presAssocID="{6FEA2AD9-B7BC-43E4-841F-E4E54371C725}"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Repeat with solid fill"/>
        </a:ext>
      </dgm:extLst>
    </dgm:pt>
    <dgm:pt modelId="{2B989524-4879-42C8-A24E-98E2393A8DB9}" type="pres">
      <dgm:prSet presAssocID="{6FEA2AD9-B7BC-43E4-841F-E4E54371C725}" presName="spaceRect" presStyleCnt="0"/>
      <dgm:spPr/>
    </dgm:pt>
    <dgm:pt modelId="{FC162486-5A2A-482F-A030-CEBE0D1F7F0A}" type="pres">
      <dgm:prSet presAssocID="{6FEA2AD9-B7BC-43E4-841F-E4E54371C725}" presName="textRect" presStyleLbl="revTx" presStyleIdx="3" presStyleCnt="4">
        <dgm:presLayoutVars>
          <dgm:chMax val="1"/>
          <dgm:chPref val="1"/>
        </dgm:presLayoutVars>
      </dgm:prSet>
      <dgm:spPr/>
    </dgm:pt>
  </dgm:ptLst>
  <dgm:cxnLst>
    <dgm:cxn modelId="{B2DCD202-6B4B-407A-8A49-927F4F6A2A7D}" type="presOf" srcId="{BD76F1A5-D030-4025-A107-18D2E5E1E0C7}" destId="{020AF019-2D55-4ACF-8362-28181222833B}" srcOrd="0" destOrd="0" presId="urn:microsoft.com/office/officeart/2018/5/layout/IconCircleLabelList"/>
    <dgm:cxn modelId="{43095705-93DA-4200-A3A3-4CF394F7BC2B}" type="presOf" srcId="{44F911E1-812F-4C20-B211-B321A0593B00}" destId="{C4B4EEE2-F4A5-4D93-8053-E798175B02AE}" srcOrd="0" destOrd="0" presId="urn:microsoft.com/office/officeart/2018/5/layout/IconCircleLabelList"/>
    <dgm:cxn modelId="{F5B9B35F-84DF-4C27-AD96-ABF6EF93B970}" srcId="{44F911E1-812F-4C20-B211-B321A0593B00}" destId="{BD76F1A5-D030-4025-A107-18D2E5E1E0C7}" srcOrd="2" destOrd="0" parTransId="{87EE4C7A-D45D-4A01-99E7-C93C88BBB121}" sibTransId="{659BC38A-28AD-4859-8DF0-BE53B7D4AC61}"/>
    <dgm:cxn modelId="{1DFD9964-79A1-4B96-9B20-0A6D69CCA348}" type="presOf" srcId="{3C357EC0-2F59-443E-AE13-15A0789869B2}" destId="{55C87DB0-5388-474B-B7AB-1406C29FE501}" srcOrd="0" destOrd="0" presId="urn:microsoft.com/office/officeart/2018/5/layout/IconCircleLabelList"/>
    <dgm:cxn modelId="{4F5EA64B-F5CF-4965-B7DE-C49CDA3F0757}" srcId="{44F911E1-812F-4C20-B211-B321A0593B00}" destId="{3C357EC0-2F59-443E-AE13-15A0789869B2}" srcOrd="0" destOrd="0" parTransId="{0FE46DB6-71E3-408D-B024-1230E6BCF47E}" sibTransId="{A8234E20-074B-4E08-9FC1-37725523BFBE}"/>
    <dgm:cxn modelId="{33DE7588-2F52-4171-857F-9B57A8812F7B}" type="presOf" srcId="{9F9D3004-01A8-474B-B3EC-2DEFF34888DC}" destId="{851EA108-29AE-47CA-8D30-BF5E3C6405F3}" srcOrd="0" destOrd="0" presId="urn:microsoft.com/office/officeart/2018/5/layout/IconCircleLabelList"/>
    <dgm:cxn modelId="{1A78C68E-EA23-4491-93EC-6BBD430C431E}" srcId="{44F911E1-812F-4C20-B211-B321A0593B00}" destId="{9F9D3004-01A8-474B-B3EC-2DEFF34888DC}" srcOrd="1" destOrd="0" parTransId="{22ED20E7-239D-436E-8CE4-C9EB605C2629}" sibTransId="{4848B850-3C37-43FA-A80E-5CFA1752C652}"/>
    <dgm:cxn modelId="{80D2CEAE-2284-44EC-B6B0-85C44DFFBC75}" srcId="{44F911E1-812F-4C20-B211-B321A0593B00}" destId="{6FEA2AD9-B7BC-43E4-841F-E4E54371C725}" srcOrd="3" destOrd="0" parTransId="{805518F6-1ABF-46F1-B120-8D74A82372D2}" sibTransId="{9A157365-7528-46FF-A96D-50DAE5424086}"/>
    <dgm:cxn modelId="{DD641BB8-8BD1-45F1-8EC3-C861FEFB2073}" type="presOf" srcId="{6FEA2AD9-B7BC-43E4-841F-E4E54371C725}" destId="{FC162486-5A2A-482F-A030-CEBE0D1F7F0A}" srcOrd="0" destOrd="0" presId="urn:microsoft.com/office/officeart/2018/5/layout/IconCircleLabelList"/>
    <dgm:cxn modelId="{D9A6ADB8-55D0-4120-8872-AD58B4B13C58}" type="presParOf" srcId="{C4B4EEE2-F4A5-4D93-8053-E798175B02AE}" destId="{F3677476-7883-43FD-9712-814EC5F75D6C}" srcOrd="0" destOrd="0" presId="urn:microsoft.com/office/officeart/2018/5/layout/IconCircleLabelList"/>
    <dgm:cxn modelId="{595791E3-85FA-41C7-8EEC-2595BCE429A8}" type="presParOf" srcId="{F3677476-7883-43FD-9712-814EC5F75D6C}" destId="{B5702EBE-2F58-45C0-964F-3E9A5C6D38A7}" srcOrd="0" destOrd="0" presId="urn:microsoft.com/office/officeart/2018/5/layout/IconCircleLabelList"/>
    <dgm:cxn modelId="{0A71E0BA-1388-4925-90C8-DB3D5A396C8B}" type="presParOf" srcId="{F3677476-7883-43FD-9712-814EC5F75D6C}" destId="{32A47433-7B6F-40F5-90CA-ECAA14A7A490}" srcOrd="1" destOrd="0" presId="urn:microsoft.com/office/officeart/2018/5/layout/IconCircleLabelList"/>
    <dgm:cxn modelId="{71B253C0-360F-481D-B128-BDAFDB430E1F}" type="presParOf" srcId="{F3677476-7883-43FD-9712-814EC5F75D6C}" destId="{72523A21-A4F1-4049-8797-E07DAB4D21DF}" srcOrd="2" destOrd="0" presId="urn:microsoft.com/office/officeart/2018/5/layout/IconCircleLabelList"/>
    <dgm:cxn modelId="{25704C92-C4F6-4653-B509-9C7ECFA93545}" type="presParOf" srcId="{F3677476-7883-43FD-9712-814EC5F75D6C}" destId="{55C87DB0-5388-474B-B7AB-1406C29FE501}" srcOrd="3" destOrd="0" presId="urn:microsoft.com/office/officeart/2018/5/layout/IconCircleLabelList"/>
    <dgm:cxn modelId="{0730ABEB-487C-48D6-B541-86FC608D637E}" type="presParOf" srcId="{C4B4EEE2-F4A5-4D93-8053-E798175B02AE}" destId="{9CC72D67-672B-4A49-AB9F-B582C4D3D86F}" srcOrd="1" destOrd="0" presId="urn:microsoft.com/office/officeart/2018/5/layout/IconCircleLabelList"/>
    <dgm:cxn modelId="{5EBF9538-3A35-41B1-A795-10C198F900F5}" type="presParOf" srcId="{C4B4EEE2-F4A5-4D93-8053-E798175B02AE}" destId="{23874C71-9926-4BFB-A695-209C78229E3B}" srcOrd="2" destOrd="0" presId="urn:microsoft.com/office/officeart/2018/5/layout/IconCircleLabelList"/>
    <dgm:cxn modelId="{FEB70881-5425-4F7C-9317-A6E5BB9178B1}" type="presParOf" srcId="{23874C71-9926-4BFB-A695-209C78229E3B}" destId="{E9571800-9190-437A-B8E9-7F3A98C84490}" srcOrd="0" destOrd="0" presId="urn:microsoft.com/office/officeart/2018/5/layout/IconCircleLabelList"/>
    <dgm:cxn modelId="{B5045B47-B5AC-463E-A8C1-C3BCFE295BB7}" type="presParOf" srcId="{23874C71-9926-4BFB-A695-209C78229E3B}" destId="{430A7DF0-D6F9-492C-ABED-B06CF9069C5B}" srcOrd="1" destOrd="0" presId="urn:microsoft.com/office/officeart/2018/5/layout/IconCircleLabelList"/>
    <dgm:cxn modelId="{23774AE2-8130-403C-874A-D3DC1A0483EC}" type="presParOf" srcId="{23874C71-9926-4BFB-A695-209C78229E3B}" destId="{3BA14199-5D17-48C4-93E2-D069303920CF}" srcOrd="2" destOrd="0" presId="urn:microsoft.com/office/officeart/2018/5/layout/IconCircleLabelList"/>
    <dgm:cxn modelId="{B422BE5E-47D1-4FAA-9648-3B0918C76E97}" type="presParOf" srcId="{23874C71-9926-4BFB-A695-209C78229E3B}" destId="{851EA108-29AE-47CA-8D30-BF5E3C6405F3}" srcOrd="3" destOrd="0" presId="urn:microsoft.com/office/officeart/2018/5/layout/IconCircleLabelList"/>
    <dgm:cxn modelId="{0E070BE5-71B9-4D5D-B61C-35B44898DD52}" type="presParOf" srcId="{C4B4EEE2-F4A5-4D93-8053-E798175B02AE}" destId="{2AC8D90B-6168-4563-84DF-8CCA2AD02FF4}" srcOrd="3" destOrd="0" presId="urn:microsoft.com/office/officeart/2018/5/layout/IconCircleLabelList"/>
    <dgm:cxn modelId="{B4374AD2-BE41-4563-9304-490504C5C0A5}" type="presParOf" srcId="{C4B4EEE2-F4A5-4D93-8053-E798175B02AE}" destId="{44FCAAA6-294E-4BE4-B0FF-A627D1A18F40}" srcOrd="4" destOrd="0" presId="urn:microsoft.com/office/officeart/2018/5/layout/IconCircleLabelList"/>
    <dgm:cxn modelId="{55CF5D96-93CA-4C19-818E-FD4F14A7E1F5}" type="presParOf" srcId="{44FCAAA6-294E-4BE4-B0FF-A627D1A18F40}" destId="{B9C0DC2B-5986-47D7-9D87-D39EE816913A}" srcOrd="0" destOrd="0" presId="urn:microsoft.com/office/officeart/2018/5/layout/IconCircleLabelList"/>
    <dgm:cxn modelId="{9011C2B9-D5DA-4E14-81F0-D99B4CA1F26F}" type="presParOf" srcId="{44FCAAA6-294E-4BE4-B0FF-A627D1A18F40}" destId="{9BD8B0A7-7647-4E44-B814-135DD140882F}" srcOrd="1" destOrd="0" presId="urn:microsoft.com/office/officeart/2018/5/layout/IconCircleLabelList"/>
    <dgm:cxn modelId="{D8B1FF97-C15B-4E6B-9CEC-8F8912546721}" type="presParOf" srcId="{44FCAAA6-294E-4BE4-B0FF-A627D1A18F40}" destId="{3D36AC0B-0124-4855-B743-B4F6847F32E8}" srcOrd="2" destOrd="0" presId="urn:microsoft.com/office/officeart/2018/5/layout/IconCircleLabelList"/>
    <dgm:cxn modelId="{340BE450-7171-4EE0-9F19-CAB53CD36330}" type="presParOf" srcId="{44FCAAA6-294E-4BE4-B0FF-A627D1A18F40}" destId="{020AF019-2D55-4ACF-8362-28181222833B}" srcOrd="3" destOrd="0" presId="urn:microsoft.com/office/officeart/2018/5/layout/IconCircleLabelList"/>
    <dgm:cxn modelId="{CCA479DF-2F28-460B-87A0-9FB71F4490CE}" type="presParOf" srcId="{C4B4EEE2-F4A5-4D93-8053-E798175B02AE}" destId="{D2B31891-5189-43B5-A98C-7CDFEF0A6D24}" srcOrd="5" destOrd="0" presId="urn:microsoft.com/office/officeart/2018/5/layout/IconCircleLabelList"/>
    <dgm:cxn modelId="{3A5D5998-3909-42C9-93ED-62575CD26C3D}" type="presParOf" srcId="{C4B4EEE2-F4A5-4D93-8053-E798175B02AE}" destId="{6E34B4C5-66D2-49B3-8F9A-9CB408446339}" srcOrd="6" destOrd="0" presId="urn:microsoft.com/office/officeart/2018/5/layout/IconCircleLabelList"/>
    <dgm:cxn modelId="{44FF9893-3B55-45F0-ACBE-55DE77E4DBAD}" type="presParOf" srcId="{6E34B4C5-66D2-49B3-8F9A-9CB408446339}" destId="{82F289B9-BE8C-4F08-B41F-51EEA6F35DF7}" srcOrd="0" destOrd="0" presId="urn:microsoft.com/office/officeart/2018/5/layout/IconCircleLabelList"/>
    <dgm:cxn modelId="{862CB44A-E546-43E0-8C1E-667188832872}" type="presParOf" srcId="{6E34B4C5-66D2-49B3-8F9A-9CB408446339}" destId="{276A9571-19FB-4B4C-92CD-D3632606FCC2}" srcOrd="1" destOrd="0" presId="urn:microsoft.com/office/officeart/2018/5/layout/IconCircleLabelList"/>
    <dgm:cxn modelId="{035828FA-FC0E-491A-A1C3-E8173E9C3EAF}" type="presParOf" srcId="{6E34B4C5-66D2-49B3-8F9A-9CB408446339}" destId="{2B989524-4879-42C8-A24E-98E2393A8DB9}" srcOrd="2" destOrd="0" presId="urn:microsoft.com/office/officeart/2018/5/layout/IconCircleLabelList"/>
    <dgm:cxn modelId="{78ACE650-3E4F-4691-B298-94A63C7B8908}" type="presParOf" srcId="{6E34B4C5-66D2-49B3-8F9A-9CB408446339}" destId="{FC162486-5A2A-482F-A030-CEBE0D1F7F0A}"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1EFFC39-017E-42E4-88E3-844FE5DCD6BB}" type="doc">
      <dgm:prSet loTypeId="urn:microsoft.com/office/officeart/2018/5/layout/IconLeafLabel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ADDF0627-FB03-40A1-81BE-1670D51FD455}">
      <dgm:prSet/>
      <dgm:spPr/>
      <dgm:t>
        <a:bodyPr/>
        <a:lstStyle/>
        <a:p>
          <a:pPr>
            <a:lnSpc>
              <a:spcPct val="100000"/>
            </a:lnSpc>
            <a:defRPr cap="all"/>
          </a:pPr>
          <a:r>
            <a:rPr lang="en-US" noProof="0" dirty="0"/>
            <a:t>Problem Discovery</a:t>
          </a:r>
        </a:p>
      </dgm:t>
    </dgm:pt>
    <dgm:pt modelId="{5EC021B7-463D-4387-BDBF-FE2675562812}" type="parTrans" cxnId="{3C733429-F3F9-4EAA-9E52-46A085366F1E}">
      <dgm:prSet/>
      <dgm:spPr/>
      <dgm:t>
        <a:bodyPr/>
        <a:lstStyle/>
        <a:p>
          <a:endParaRPr lang="en-US"/>
        </a:p>
      </dgm:t>
    </dgm:pt>
    <dgm:pt modelId="{3A5CCCC1-4C45-4761-897D-293076619A47}" type="sibTrans" cxnId="{3C733429-F3F9-4EAA-9E52-46A085366F1E}">
      <dgm:prSet/>
      <dgm:spPr/>
      <dgm:t>
        <a:bodyPr/>
        <a:lstStyle/>
        <a:p>
          <a:endParaRPr lang="en-US"/>
        </a:p>
      </dgm:t>
    </dgm:pt>
    <dgm:pt modelId="{7AD27CC1-A778-4C2C-ABD6-5EC5BA5176EC}">
      <dgm:prSet/>
      <dgm:spPr/>
      <dgm:t>
        <a:bodyPr/>
        <a:lstStyle/>
        <a:p>
          <a:pPr>
            <a:lnSpc>
              <a:spcPct val="100000"/>
            </a:lnSpc>
            <a:defRPr cap="all"/>
          </a:pPr>
          <a:r>
            <a:rPr lang="en-US" noProof="0" dirty="0"/>
            <a:t>Solution Design</a:t>
          </a:r>
        </a:p>
      </dgm:t>
    </dgm:pt>
    <dgm:pt modelId="{B58D5C76-1FEE-431B-AA3B-1424153DFA60}" type="parTrans" cxnId="{3600B9CF-2835-4F79-839B-B76753415B92}">
      <dgm:prSet/>
      <dgm:spPr/>
      <dgm:t>
        <a:bodyPr/>
        <a:lstStyle/>
        <a:p>
          <a:endParaRPr lang="en-NL"/>
        </a:p>
      </dgm:t>
    </dgm:pt>
    <dgm:pt modelId="{E19092E1-3B65-467F-832A-86C3DF0D3B10}" type="sibTrans" cxnId="{3600B9CF-2835-4F79-839B-B76753415B92}">
      <dgm:prSet/>
      <dgm:spPr/>
      <dgm:t>
        <a:bodyPr/>
        <a:lstStyle/>
        <a:p>
          <a:endParaRPr lang="en-NL"/>
        </a:p>
      </dgm:t>
    </dgm:pt>
    <dgm:pt modelId="{A9954187-B262-44B9-967B-98F5263D8C42}">
      <dgm:prSet/>
      <dgm:spPr/>
      <dgm:t>
        <a:bodyPr/>
        <a:lstStyle/>
        <a:p>
          <a:pPr>
            <a:lnSpc>
              <a:spcPct val="100000"/>
            </a:lnSpc>
            <a:defRPr cap="all"/>
          </a:pPr>
          <a:r>
            <a:rPr lang="en-US" noProof="0" dirty="0"/>
            <a:t>Incremental Build</a:t>
          </a:r>
        </a:p>
      </dgm:t>
    </dgm:pt>
    <dgm:pt modelId="{7EAD936C-390C-474D-94F9-71D321C3CF4C}" type="parTrans" cxnId="{C585662D-0B63-4E2D-881B-27651B12FFEB}">
      <dgm:prSet/>
      <dgm:spPr/>
      <dgm:t>
        <a:bodyPr/>
        <a:lstStyle/>
        <a:p>
          <a:endParaRPr lang="en-NL"/>
        </a:p>
      </dgm:t>
    </dgm:pt>
    <dgm:pt modelId="{525EA585-7D12-4337-B66E-DC8D72E0C12D}" type="sibTrans" cxnId="{C585662D-0B63-4E2D-881B-27651B12FFEB}">
      <dgm:prSet/>
      <dgm:spPr/>
      <dgm:t>
        <a:bodyPr/>
        <a:lstStyle/>
        <a:p>
          <a:endParaRPr lang="en-NL"/>
        </a:p>
      </dgm:t>
    </dgm:pt>
    <dgm:pt modelId="{DDAA01E3-CBF6-474F-93ED-84C723F5D6FB}">
      <dgm:prSet/>
      <dgm:spPr/>
      <dgm:t>
        <a:bodyPr/>
        <a:lstStyle/>
        <a:p>
          <a:pPr>
            <a:lnSpc>
              <a:spcPct val="100000"/>
            </a:lnSpc>
            <a:defRPr cap="all"/>
          </a:pPr>
          <a:r>
            <a:rPr lang="en-US" noProof="0" dirty="0"/>
            <a:t>Continuous Improvement</a:t>
          </a:r>
        </a:p>
      </dgm:t>
    </dgm:pt>
    <dgm:pt modelId="{99103E8C-ADB3-429B-815C-CBD26EB3D5D6}" type="parTrans" cxnId="{D7B30F50-78DB-487A-96EC-1E41E888C670}">
      <dgm:prSet/>
      <dgm:spPr/>
      <dgm:t>
        <a:bodyPr/>
        <a:lstStyle/>
        <a:p>
          <a:endParaRPr lang="en-NL"/>
        </a:p>
      </dgm:t>
    </dgm:pt>
    <dgm:pt modelId="{AC5174C3-F4F4-4814-988B-5AFF8140A32F}" type="sibTrans" cxnId="{D7B30F50-78DB-487A-96EC-1E41E888C670}">
      <dgm:prSet/>
      <dgm:spPr/>
      <dgm:t>
        <a:bodyPr/>
        <a:lstStyle/>
        <a:p>
          <a:endParaRPr lang="en-NL"/>
        </a:p>
      </dgm:t>
    </dgm:pt>
    <dgm:pt modelId="{91FFA5F4-DF6D-4CB7-8A91-831FEEEC88C8}" type="pres">
      <dgm:prSet presAssocID="{21EFFC39-017E-42E4-88E3-844FE5DCD6BB}" presName="root" presStyleCnt="0">
        <dgm:presLayoutVars>
          <dgm:dir/>
          <dgm:resizeHandles val="exact"/>
        </dgm:presLayoutVars>
      </dgm:prSet>
      <dgm:spPr/>
    </dgm:pt>
    <dgm:pt modelId="{2F66462D-282A-465F-95A4-D9E322406700}" type="pres">
      <dgm:prSet presAssocID="{ADDF0627-FB03-40A1-81BE-1670D51FD455}" presName="compNode" presStyleCnt="0"/>
      <dgm:spPr/>
    </dgm:pt>
    <dgm:pt modelId="{277E23CA-4E6D-457D-B53B-7A206A415382}" type="pres">
      <dgm:prSet presAssocID="{ADDF0627-FB03-40A1-81BE-1670D51FD455}" presName="iconBgRect" presStyleLbl="bgShp" presStyleIdx="0" presStyleCnt="4"/>
      <dgm:spPr>
        <a:prstGeom prst="round2DiagRect">
          <a:avLst>
            <a:gd name="adj1" fmla="val 29727"/>
            <a:gd name="adj2" fmla="val 0"/>
          </a:avLst>
        </a:prstGeom>
      </dgm:spPr>
    </dgm:pt>
    <dgm:pt modelId="{88346206-976D-46CE-A9FA-F650A1C403EE}" type="pres">
      <dgm:prSet presAssocID="{ADDF0627-FB03-40A1-81BE-1670D51FD455}"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gnifying glass"/>
        </a:ext>
      </dgm:extLst>
    </dgm:pt>
    <dgm:pt modelId="{3450D49D-3C42-4C40-B375-77D62C265F6B}" type="pres">
      <dgm:prSet presAssocID="{ADDF0627-FB03-40A1-81BE-1670D51FD455}" presName="spaceRect" presStyleCnt="0"/>
      <dgm:spPr/>
    </dgm:pt>
    <dgm:pt modelId="{98CDCA56-BF1B-4792-A5CD-B3ACA75BEE14}" type="pres">
      <dgm:prSet presAssocID="{ADDF0627-FB03-40A1-81BE-1670D51FD455}" presName="textRect" presStyleLbl="revTx" presStyleIdx="0" presStyleCnt="4">
        <dgm:presLayoutVars>
          <dgm:chMax val="1"/>
          <dgm:chPref val="1"/>
        </dgm:presLayoutVars>
      </dgm:prSet>
      <dgm:spPr/>
    </dgm:pt>
    <dgm:pt modelId="{8742D208-EEF7-451F-A9AE-840D19F18831}" type="pres">
      <dgm:prSet presAssocID="{3A5CCCC1-4C45-4761-897D-293076619A47}" presName="sibTrans" presStyleCnt="0"/>
      <dgm:spPr/>
    </dgm:pt>
    <dgm:pt modelId="{0D546050-CB93-46F7-8A20-5A7474D17706}" type="pres">
      <dgm:prSet presAssocID="{7AD27CC1-A778-4C2C-ABD6-5EC5BA5176EC}" presName="compNode" presStyleCnt="0"/>
      <dgm:spPr/>
    </dgm:pt>
    <dgm:pt modelId="{B376A9C7-A95A-49E7-9547-CD9ACE36E6C1}" type="pres">
      <dgm:prSet presAssocID="{7AD27CC1-A778-4C2C-ABD6-5EC5BA5176EC}" presName="iconBgRect" presStyleLbl="bgShp" presStyleIdx="1" presStyleCnt="4"/>
      <dgm:spPr>
        <a:prstGeom prst="round2DiagRect">
          <a:avLst>
            <a:gd name="adj1" fmla="val 29727"/>
            <a:gd name="adj2" fmla="val 0"/>
          </a:avLst>
        </a:prstGeom>
      </dgm:spPr>
    </dgm:pt>
    <dgm:pt modelId="{5E750530-DA66-4289-AE67-8D0CF59F806E}" type="pres">
      <dgm:prSet presAssocID="{7AD27CC1-A778-4C2C-ABD6-5EC5BA5176EC}"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Pencil with solid fill"/>
        </a:ext>
      </dgm:extLst>
    </dgm:pt>
    <dgm:pt modelId="{DEEBD9CD-3C93-4AC9-A3F9-53A38D8D21B9}" type="pres">
      <dgm:prSet presAssocID="{7AD27CC1-A778-4C2C-ABD6-5EC5BA5176EC}" presName="spaceRect" presStyleCnt="0"/>
      <dgm:spPr/>
    </dgm:pt>
    <dgm:pt modelId="{9DE39B73-A14F-4038-BAD9-BB409E0455C2}" type="pres">
      <dgm:prSet presAssocID="{7AD27CC1-A778-4C2C-ABD6-5EC5BA5176EC}" presName="textRect" presStyleLbl="revTx" presStyleIdx="1" presStyleCnt="4">
        <dgm:presLayoutVars>
          <dgm:chMax val="1"/>
          <dgm:chPref val="1"/>
        </dgm:presLayoutVars>
      </dgm:prSet>
      <dgm:spPr/>
    </dgm:pt>
    <dgm:pt modelId="{2F3603C4-2B21-4578-8318-2AD17C3C4C1C}" type="pres">
      <dgm:prSet presAssocID="{E19092E1-3B65-467F-832A-86C3DF0D3B10}" presName="sibTrans" presStyleCnt="0"/>
      <dgm:spPr/>
    </dgm:pt>
    <dgm:pt modelId="{E7502391-4CDE-48AE-9D81-21F7498E1B97}" type="pres">
      <dgm:prSet presAssocID="{A9954187-B262-44B9-967B-98F5263D8C42}" presName="compNode" presStyleCnt="0"/>
      <dgm:spPr/>
    </dgm:pt>
    <dgm:pt modelId="{526091E2-AFA2-41E7-A83A-FC23E04692EB}" type="pres">
      <dgm:prSet presAssocID="{A9954187-B262-44B9-967B-98F5263D8C42}" presName="iconBgRect" presStyleLbl="bgShp" presStyleIdx="2" presStyleCnt="4"/>
      <dgm:spPr>
        <a:prstGeom prst="round2DiagRect">
          <a:avLst>
            <a:gd name="adj1" fmla="val 29727"/>
            <a:gd name="adj2" fmla="val 0"/>
          </a:avLst>
        </a:prstGeom>
      </dgm:spPr>
    </dgm:pt>
    <dgm:pt modelId="{A873226A-4079-4A2F-BD47-11F23E2790E1}" type="pres">
      <dgm:prSet presAssocID="{A9954187-B262-44B9-967B-98F5263D8C42}"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Tools with solid fill"/>
        </a:ext>
      </dgm:extLst>
    </dgm:pt>
    <dgm:pt modelId="{D1A12623-6256-4BE3-A620-662BCC7F39A0}" type="pres">
      <dgm:prSet presAssocID="{A9954187-B262-44B9-967B-98F5263D8C42}" presName="spaceRect" presStyleCnt="0"/>
      <dgm:spPr/>
    </dgm:pt>
    <dgm:pt modelId="{E0CF22BC-54FB-4F42-99CA-4CE17DAECF3F}" type="pres">
      <dgm:prSet presAssocID="{A9954187-B262-44B9-967B-98F5263D8C42}" presName="textRect" presStyleLbl="revTx" presStyleIdx="2" presStyleCnt="4">
        <dgm:presLayoutVars>
          <dgm:chMax val="1"/>
          <dgm:chPref val="1"/>
        </dgm:presLayoutVars>
      </dgm:prSet>
      <dgm:spPr/>
    </dgm:pt>
    <dgm:pt modelId="{3632FB07-9D87-429F-B136-937AAB200003}" type="pres">
      <dgm:prSet presAssocID="{525EA585-7D12-4337-B66E-DC8D72E0C12D}" presName="sibTrans" presStyleCnt="0"/>
      <dgm:spPr/>
    </dgm:pt>
    <dgm:pt modelId="{D863693D-19F9-44D9-92EB-DD809C12F404}" type="pres">
      <dgm:prSet presAssocID="{DDAA01E3-CBF6-474F-93ED-84C723F5D6FB}" presName="compNode" presStyleCnt="0"/>
      <dgm:spPr/>
    </dgm:pt>
    <dgm:pt modelId="{93F62762-658C-4308-99C6-B2603F4852A9}" type="pres">
      <dgm:prSet presAssocID="{DDAA01E3-CBF6-474F-93ED-84C723F5D6FB}" presName="iconBgRect" presStyleLbl="bgShp" presStyleIdx="3" presStyleCnt="4"/>
      <dgm:spPr>
        <a:prstGeom prst="round2DiagRect">
          <a:avLst>
            <a:gd name="adj1" fmla="val 29727"/>
            <a:gd name="adj2" fmla="val 0"/>
          </a:avLst>
        </a:prstGeom>
      </dgm:spPr>
    </dgm:pt>
    <dgm:pt modelId="{8004FAC3-E682-4FB3-B47E-5494887C7A5B}" type="pres">
      <dgm:prSet presAssocID="{DDAA01E3-CBF6-474F-93ED-84C723F5D6FB}"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Repeat with solid fill"/>
        </a:ext>
      </dgm:extLst>
    </dgm:pt>
    <dgm:pt modelId="{A69EB572-A7FF-429B-911E-6BDCB04E943D}" type="pres">
      <dgm:prSet presAssocID="{DDAA01E3-CBF6-474F-93ED-84C723F5D6FB}" presName="spaceRect" presStyleCnt="0"/>
      <dgm:spPr/>
    </dgm:pt>
    <dgm:pt modelId="{9CEFC098-4E88-40EE-964F-26E5BA1D4756}" type="pres">
      <dgm:prSet presAssocID="{DDAA01E3-CBF6-474F-93ED-84C723F5D6FB}" presName="textRect" presStyleLbl="revTx" presStyleIdx="3" presStyleCnt="4">
        <dgm:presLayoutVars>
          <dgm:chMax val="1"/>
          <dgm:chPref val="1"/>
        </dgm:presLayoutVars>
      </dgm:prSet>
      <dgm:spPr/>
    </dgm:pt>
  </dgm:ptLst>
  <dgm:cxnLst>
    <dgm:cxn modelId="{3C733429-F3F9-4EAA-9E52-46A085366F1E}" srcId="{21EFFC39-017E-42E4-88E3-844FE5DCD6BB}" destId="{ADDF0627-FB03-40A1-81BE-1670D51FD455}" srcOrd="0" destOrd="0" parTransId="{5EC021B7-463D-4387-BDBF-FE2675562812}" sibTransId="{3A5CCCC1-4C45-4761-897D-293076619A47}"/>
    <dgm:cxn modelId="{C585662D-0B63-4E2D-881B-27651B12FFEB}" srcId="{21EFFC39-017E-42E4-88E3-844FE5DCD6BB}" destId="{A9954187-B262-44B9-967B-98F5263D8C42}" srcOrd="2" destOrd="0" parTransId="{7EAD936C-390C-474D-94F9-71D321C3CF4C}" sibTransId="{525EA585-7D12-4337-B66E-DC8D72E0C12D}"/>
    <dgm:cxn modelId="{3B153F66-B3F7-43C8-BECC-CF6584021F09}" type="presOf" srcId="{ADDF0627-FB03-40A1-81BE-1670D51FD455}" destId="{98CDCA56-BF1B-4792-A5CD-B3ACA75BEE14}" srcOrd="0" destOrd="0" presId="urn:microsoft.com/office/officeart/2018/5/layout/IconLeafLabelList"/>
    <dgm:cxn modelId="{F7456E69-C6A3-4679-9EC4-36666C62533B}" type="presOf" srcId="{21EFFC39-017E-42E4-88E3-844FE5DCD6BB}" destId="{91FFA5F4-DF6D-4CB7-8A91-831FEEEC88C8}" srcOrd="0" destOrd="0" presId="urn:microsoft.com/office/officeart/2018/5/layout/IconLeafLabelList"/>
    <dgm:cxn modelId="{756E9F4C-2911-4F41-9E08-F31470FD4865}" type="presOf" srcId="{DDAA01E3-CBF6-474F-93ED-84C723F5D6FB}" destId="{9CEFC098-4E88-40EE-964F-26E5BA1D4756}" srcOrd="0" destOrd="0" presId="urn:microsoft.com/office/officeart/2018/5/layout/IconLeafLabelList"/>
    <dgm:cxn modelId="{D7B30F50-78DB-487A-96EC-1E41E888C670}" srcId="{21EFFC39-017E-42E4-88E3-844FE5DCD6BB}" destId="{DDAA01E3-CBF6-474F-93ED-84C723F5D6FB}" srcOrd="3" destOrd="0" parTransId="{99103E8C-ADB3-429B-815C-CBD26EB3D5D6}" sibTransId="{AC5174C3-F4F4-4814-988B-5AFF8140A32F}"/>
    <dgm:cxn modelId="{00A29E74-3B62-4B4D-81EB-DB16EA149E88}" type="presOf" srcId="{7AD27CC1-A778-4C2C-ABD6-5EC5BA5176EC}" destId="{9DE39B73-A14F-4038-BAD9-BB409E0455C2}" srcOrd="0" destOrd="0" presId="urn:microsoft.com/office/officeart/2018/5/layout/IconLeafLabelList"/>
    <dgm:cxn modelId="{9BBACB9A-8864-487D-A2A1-6A7B4A161C7F}" type="presOf" srcId="{A9954187-B262-44B9-967B-98F5263D8C42}" destId="{E0CF22BC-54FB-4F42-99CA-4CE17DAECF3F}" srcOrd="0" destOrd="0" presId="urn:microsoft.com/office/officeart/2018/5/layout/IconLeafLabelList"/>
    <dgm:cxn modelId="{3600B9CF-2835-4F79-839B-B76753415B92}" srcId="{21EFFC39-017E-42E4-88E3-844FE5DCD6BB}" destId="{7AD27CC1-A778-4C2C-ABD6-5EC5BA5176EC}" srcOrd="1" destOrd="0" parTransId="{B58D5C76-1FEE-431B-AA3B-1424153DFA60}" sibTransId="{E19092E1-3B65-467F-832A-86C3DF0D3B10}"/>
    <dgm:cxn modelId="{94D1EB7B-369E-4970-B154-C2159B160717}" type="presParOf" srcId="{91FFA5F4-DF6D-4CB7-8A91-831FEEEC88C8}" destId="{2F66462D-282A-465F-95A4-D9E322406700}" srcOrd="0" destOrd="0" presId="urn:microsoft.com/office/officeart/2018/5/layout/IconLeafLabelList"/>
    <dgm:cxn modelId="{89D4F52C-B8F6-4FC4-A4DB-EFB38149091D}" type="presParOf" srcId="{2F66462D-282A-465F-95A4-D9E322406700}" destId="{277E23CA-4E6D-457D-B53B-7A206A415382}" srcOrd="0" destOrd="0" presId="urn:microsoft.com/office/officeart/2018/5/layout/IconLeafLabelList"/>
    <dgm:cxn modelId="{9AD6C648-DADC-4B78-BC77-59E522692CC9}" type="presParOf" srcId="{2F66462D-282A-465F-95A4-D9E322406700}" destId="{88346206-976D-46CE-A9FA-F650A1C403EE}" srcOrd="1" destOrd="0" presId="urn:microsoft.com/office/officeart/2018/5/layout/IconLeafLabelList"/>
    <dgm:cxn modelId="{3910FB9F-0B9A-4830-AAB5-3092752C4612}" type="presParOf" srcId="{2F66462D-282A-465F-95A4-D9E322406700}" destId="{3450D49D-3C42-4C40-B375-77D62C265F6B}" srcOrd="2" destOrd="0" presId="urn:microsoft.com/office/officeart/2018/5/layout/IconLeafLabelList"/>
    <dgm:cxn modelId="{D5EA0058-264F-44A0-84F2-5F426CE015F9}" type="presParOf" srcId="{2F66462D-282A-465F-95A4-D9E322406700}" destId="{98CDCA56-BF1B-4792-A5CD-B3ACA75BEE14}" srcOrd="3" destOrd="0" presId="urn:microsoft.com/office/officeart/2018/5/layout/IconLeafLabelList"/>
    <dgm:cxn modelId="{47AE9D90-9181-44A7-A0F4-496306C932CC}" type="presParOf" srcId="{91FFA5F4-DF6D-4CB7-8A91-831FEEEC88C8}" destId="{8742D208-EEF7-451F-A9AE-840D19F18831}" srcOrd="1" destOrd="0" presId="urn:microsoft.com/office/officeart/2018/5/layout/IconLeafLabelList"/>
    <dgm:cxn modelId="{92C91D0C-A864-41B1-81C0-BECA13B4C17F}" type="presParOf" srcId="{91FFA5F4-DF6D-4CB7-8A91-831FEEEC88C8}" destId="{0D546050-CB93-46F7-8A20-5A7474D17706}" srcOrd="2" destOrd="0" presId="urn:microsoft.com/office/officeart/2018/5/layout/IconLeafLabelList"/>
    <dgm:cxn modelId="{3C1A34EB-468A-4999-9C73-834C6456DAF2}" type="presParOf" srcId="{0D546050-CB93-46F7-8A20-5A7474D17706}" destId="{B376A9C7-A95A-49E7-9547-CD9ACE36E6C1}" srcOrd="0" destOrd="0" presId="urn:microsoft.com/office/officeart/2018/5/layout/IconLeafLabelList"/>
    <dgm:cxn modelId="{77FC220C-0F67-42DF-AAB3-2571395A533C}" type="presParOf" srcId="{0D546050-CB93-46F7-8A20-5A7474D17706}" destId="{5E750530-DA66-4289-AE67-8D0CF59F806E}" srcOrd="1" destOrd="0" presId="urn:microsoft.com/office/officeart/2018/5/layout/IconLeafLabelList"/>
    <dgm:cxn modelId="{F3F887A8-3323-47ED-8695-37DD2E8E1282}" type="presParOf" srcId="{0D546050-CB93-46F7-8A20-5A7474D17706}" destId="{DEEBD9CD-3C93-4AC9-A3F9-53A38D8D21B9}" srcOrd="2" destOrd="0" presId="urn:microsoft.com/office/officeart/2018/5/layout/IconLeafLabelList"/>
    <dgm:cxn modelId="{25E3B44F-B772-4ACF-B4BF-59EE9FCCA5CB}" type="presParOf" srcId="{0D546050-CB93-46F7-8A20-5A7474D17706}" destId="{9DE39B73-A14F-4038-BAD9-BB409E0455C2}" srcOrd="3" destOrd="0" presId="urn:microsoft.com/office/officeart/2018/5/layout/IconLeafLabelList"/>
    <dgm:cxn modelId="{596FEA89-7582-4E5C-97AD-5ADABC2E9421}" type="presParOf" srcId="{91FFA5F4-DF6D-4CB7-8A91-831FEEEC88C8}" destId="{2F3603C4-2B21-4578-8318-2AD17C3C4C1C}" srcOrd="3" destOrd="0" presId="urn:microsoft.com/office/officeart/2018/5/layout/IconLeafLabelList"/>
    <dgm:cxn modelId="{8CFF7068-1A26-4219-9662-24611444169D}" type="presParOf" srcId="{91FFA5F4-DF6D-4CB7-8A91-831FEEEC88C8}" destId="{E7502391-4CDE-48AE-9D81-21F7498E1B97}" srcOrd="4" destOrd="0" presId="urn:microsoft.com/office/officeart/2018/5/layout/IconLeafLabelList"/>
    <dgm:cxn modelId="{8C82C0A0-2BE3-40D3-B416-582171E7BC19}" type="presParOf" srcId="{E7502391-4CDE-48AE-9D81-21F7498E1B97}" destId="{526091E2-AFA2-41E7-A83A-FC23E04692EB}" srcOrd="0" destOrd="0" presId="urn:microsoft.com/office/officeart/2018/5/layout/IconLeafLabelList"/>
    <dgm:cxn modelId="{5F482CC4-7443-449D-8969-CA0A06411108}" type="presParOf" srcId="{E7502391-4CDE-48AE-9D81-21F7498E1B97}" destId="{A873226A-4079-4A2F-BD47-11F23E2790E1}" srcOrd="1" destOrd="0" presId="urn:microsoft.com/office/officeart/2018/5/layout/IconLeafLabelList"/>
    <dgm:cxn modelId="{E7CCAC83-5DCA-484B-84AE-56F378843830}" type="presParOf" srcId="{E7502391-4CDE-48AE-9D81-21F7498E1B97}" destId="{D1A12623-6256-4BE3-A620-662BCC7F39A0}" srcOrd="2" destOrd="0" presId="urn:microsoft.com/office/officeart/2018/5/layout/IconLeafLabelList"/>
    <dgm:cxn modelId="{BD2C3AA8-2AB7-4366-975E-92159081292F}" type="presParOf" srcId="{E7502391-4CDE-48AE-9D81-21F7498E1B97}" destId="{E0CF22BC-54FB-4F42-99CA-4CE17DAECF3F}" srcOrd="3" destOrd="0" presId="urn:microsoft.com/office/officeart/2018/5/layout/IconLeafLabelList"/>
    <dgm:cxn modelId="{21D1EEEB-E30A-4C9A-BCD4-090DC89E8EA6}" type="presParOf" srcId="{91FFA5F4-DF6D-4CB7-8A91-831FEEEC88C8}" destId="{3632FB07-9D87-429F-B136-937AAB200003}" srcOrd="5" destOrd="0" presId="urn:microsoft.com/office/officeart/2018/5/layout/IconLeafLabelList"/>
    <dgm:cxn modelId="{8371F065-3591-41F5-AC19-2C20A1493FB3}" type="presParOf" srcId="{91FFA5F4-DF6D-4CB7-8A91-831FEEEC88C8}" destId="{D863693D-19F9-44D9-92EB-DD809C12F404}" srcOrd="6" destOrd="0" presId="urn:microsoft.com/office/officeart/2018/5/layout/IconLeafLabelList"/>
    <dgm:cxn modelId="{94EF3306-5B73-4AA7-AB7D-F73425F3A400}" type="presParOf" srcId="{D863693D-19F9-44D9-92EB-DD809C12F404}" destId="{93F62762-658C-4308-99C6-B2603F4852A9}" srcOrd="0" destOrd="0" presId="urn:microsoft.com/office/officeart/2018/5/layout/IconLeafLabelList"/>
    <dgm:cxn modelId="{8F40E465-8190-43C3-AD56-4ED279CB7DFE}" type="presParOf" srcId="{D863693D-19F9-44D9-92EB-DD809C12F404}" destId="{8004FAC3-E682-4FB3-B47E-5494887C7A5B}" srcOrd="1" destOrd="0" presId="urn:microsoft.com/office/officeart/2018/5/layout/IconLeafLabelList"/>
    <dgm:cxn modelId="{41867380-ACA5-4B3C-B349-E76F9396A023}" type="presParOf" srcId="{D863693D-19F9-44D9-92EB-DD809C12F404}" destId="{A69EB572-A7FF-429B-911E-6BDCB04E943D}" srcOrd="2" destOrd="0" presId="urn:microsoft.com/office/officeart/2018/5/layout/IconLeafLabelList"/>
    <dgm:cxn modelId="{CA482394-FEC1-4CBE-964C-2C7C06372D71}" type="presParOf" srcId="{D863693D-19F9-44D9-92EB-DD809C12F404}" destId="{9CEFC098-4E88-40EE-964F-26E5BA1D4756}"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4A67F35-EB5B-4CD0-9788-AA9F48F176F6}" type="doc">
      <dgm:prSet loTypeId="urn:microsoft.com/office/officeart/2018/2/layout/IconLabelDescriptionList" loCatId="icon" qsTypeId="urn:microsoft.com/office/officeart/2005/8/quickstyle/simple1" qsCatId="simple" csTypeId="urn:microsoft.com/office/officeart/2005/8/colors/colorful1" csCatId="colorful" phldr="1"/>
      <dgm:spPr/>
      <dgm:t>
        <a:bodyPr/>
        <a:lstStyle/>
        <a:p>
          <a:endParaRPr lang="en-US"/>
        </a:p>
      </dgm:t>
    </dgm:pt>
    <dgm:pt modelId="{8E84E3A1-D6FC-4C20-9616-8F142657435D}">
      <dgm:prSet/>
      <dgm:spPr/>
      <dgm:t>
        <a:bodyPr/>
        <a:lstStyle/>
        <a:p>
          <a:pPr>
            <a:lnSpc>
              <a:spcPct val="100000"/>
            </a:lnSpc>
            <a:defRPr b="1"/>
          </a:pPr>
          <a:r>
            <a:rPr lang="en-US" noProof="0" dirty="0"/>
            <a:t>Discover</a:t>
          </a:r>
        </a:p>
      </dgm:t>
    </dgm:pt>
    <dgm:pt modelId="{C249835B-C0EB-41D8-ABAF-7CE9EA1ADB81}" type="parTrans" cxnId="{35CC579E-C20E-495C-ACD8-699F6E8D318D}">
      <dgm:prSet/>
      <dgm:spPr/>
      <dgm:t>
        <a:bodyPr/>
        <a:lstStyle/>
        <a:p>
          <a:endParaRPr lang="en-US"/>
        </a:p>
      </dgm:t>
    </dgm:pt>
    <dgm:pt modelId="{5BDABE51-20EF-45A4-8FC9-B1C5A1222B18}" type="sibTrans" cxnId="{35CC579E-C20E-495C-ACD8-699F6E8D318D}">
      <dgm:prSet/>
      <dgm:spPr/>
      <dgm:t>
        <a:bodyPr/>
        <a:lstStyle/>
        <a:p>
          <a:endParaRPr lang="en-US"/>
        </a:p>
      </dgm:t>
    </dgm:pt>
    <dgm:pt modelId="{72E1FA18-84F3-4D6A-A773-6FF2FFCECE00}">
      <dgm:prSet/>
      <dgm:spPr/>
      <dgm:t>
        <a:bodyPr/>
        <a:lstStyle/>
        <a:p>
          <a:pPr>
            <a:lnSpc>
              <a:spcPct val="100000"/>
            </a:lnSpc>
          </a:pPr>
          <a:r>
            <a:rPr lang="en-US" noProof="0" dirty="0"/>
            <a:t>Clarify the problem and what success looks like</a:t>
          </a:r>
        </a:p>
      </dgm:t>
    </dgm:pt>
    <dgm:pt modelId="{4F1113D9-89A0-4040-AA29-851E1A9951DF}" type="sibTrans" cxnId="{059BE890-0421-4E22-A45C-207552254EE1}">
      <dgm:prSet/>
      <dgm:spPr/>
      <dgm:t>
        <a:bodyPr/>
        <a:lstStyle/>
        <a:p>
          <a:endParaRPr lang="en-US"/>
        </a:p>
      </dgm:t>
    </dgm:pt>
    <dgm:pt modelId="{DA1692AA-FBE5-4FD0-B7CE-C80820B670FE}" type="parTrans" cxnId="{059BE890-0421-4E22-A45C-207552254EE1}">
      <dgm:prSet/>
      <dgm:spPr/>
      <dgm:t>
        <a:bodyPr/>
        <a:lstStyle/>
        <a:p>
          <a:endParaRPr lang="en-US"/>
        </a:p>
      </dgm:t>
    </dgm:pt>
    <dgm:pt modelId="{912AE832-D39A-41CF-981B-DB776AAAACC6}">
      <dgm:prSet/>
      <dgm:spPr/>
      <dgm:t>
        <a:bodyPr/>
        <a:lstStyle/>
        <a:p>
          <a:pPr>
            <a:lnSpc>
              <a:spcPct val="100000"/>
            </a:lnSpc>
            <a:defRPr b="1"/>
          </a:pPr>
          <a:r>
            <a:rPr lang="en-US" noProof="0" dirty="0"/>
            <a:t>Design</a:t>
          </a:r>
        </a:p>
      </dgm:t>
    </dgm:pt>
    <dgm:pt modelId="{283918FF-8CFB-4328-A7CC-CF4F0BBA23D1}" type="sibTrans" cxnId="{42D1B13F-02E6-4CA2-A31E-DB6BCFA87F16}">
      <dgm:prSet/>
      <dgm:spPr/>
      <dgm:t>
        <a:bodyPr/>
        <a:lstStyle/>
        <a:p>
          <a:endParaRPr lang="en-US"/>
        </a:p>
      </dgm:t>
    </dgm:pt>
    <dgm:pt modelId="{9ADB0455-1025-433F-B971-39FFC96C88AE}" type="parTrans" cxnId="{42D1B13F-02E6-4CA2-A31E-DB6BCFA87F16}">
      <dgm:prSet/>
      <dgm:spPr/>
      <dgm:t>
        <a:bodyPr/>
        <a:lstStyle/>
        <a:p>
          <a:endParaRPr lang="en-US"/>
        </a:p>
      </dgm:t>
    </dgm:pt>
    <dgm:pt modelId="{0071C5C1-940C-4F56-9F05-25C2919CEA70}">
      <dgm:prSet/>
      <dgm:spPr/>
      <dgm:t>
        <a:bodyPr/>
        <a:lstStyle/>
        <a:p>
          <a:pPr>
            <a:lnSpc>
              <a:spcPct val="100000"/>
            </a:lnSpc>
          </a:pPr>
          <a:r>
            <a:rPr lang="en-US" noProof="0" dirty="0"/>
            <a:t>Choose an approach that fits users and constraints</a:t>
          </a:r>
        </a:p>
      </dgm:t>
    </dgm:pt>
    <dgm:pt modelId="{ACA89D57-BEC2-41DA-83EB-0E48A953DA83}" type="sibTrans" cxnId="{45FF2995-59D5-415F-811B-0A664EF694D0}">
      <dgm:prSet/>
      <dgm:spPr/>
      <dgm:t>
        <a:bodyPr/>
        <a:lstStyle/>
        <a:p>
          <a:endParaRPr lang="en-US"/>
        </a:p>
      </dgm:t>
    </dgm:pt>
    <dgm:pt modelId="{3A47D67A-5B24-4CDE-AED8-A2B25205DD3F}" type="parTrans" cxnId="{45FF2995-59D5-415F-811B-0A664EF694D0}">
      <dgm:prSet/>
      <dgm:spPr/>
      <dgm:t>
        <a:bodyPr/>
        <a:lstStyle/>
        <a:p>
          <a:endParaRPr lang="en-US"/>
        </a:p>
      </dgm:t>
    </dgm:pt>
    <dgm:pt modelId="{ADD2870D-51BD-4A73-939E-13A513C3AE65}">
      <dgm:prSet/>
      <dgm:spPr/>
      <dgm:t>
        <a:bodyPr/>
        <a:lstStyle/>
        <a:p>
          <a:pPr>
            <a:lnSpc>
              <a:spcPct val="100000"/>
            </a:lnSpc>
            <a:defRPr b="1"/>
          </a:pPr>
          <a:r>
            <a:rPr lang="en-US" noProof="0" dirty="0"/>
            <a:t>Build</a:t>
          </a:r>
        </a:p>
      </dgm:t>
    </dgm:pt>
    <dgm:pt modelId="{3E2E3EE3-A405-4157-AC5F-B873D34B03B3}" type="parTrans" cxnId="{5E8D9FC2-349C-47D5-81B8-55E488A53BBD}">
      <dgm:prSet/>
      <dgm:spPr/>
      <dgm:t>
        <a:bodyPr/>
        <a:lstStyle/>
        <a:p>
          <a:endParaRPr lang="en-NL"/>
        </a:p>
      </dgm:t>
    </dgm:pt>
    <dgm:pt modelId="{B8CC6DC1-060D-4CDC-BE92-A0A8F72BB5C2}" type="sibTrans" cxnId="{5E8D9FC2-349C-47D5-81B8-55E488A53BBD}">
      <dgm:prSet/>
      <dgm:spPr/>
      <dgm:t>
        <a:bodyPr/>
        <a:lstStyle/>
        <a:p>
          <a:endParaRPr lang="en-NL"/>
        </a:p>
      </dgm:t>
    </dgm:pt>
    <dgm:pt modelId="{27F506C7-06A2-4F6C-B79E-0FC11282223E}">
      <dgm:prSet/>
      <dgm:spPr/>
      <dgm:t>
        <a:bodyPr/>
        <a:lstStyle/>
        <a:p>
          <a:pPr>
            <a:lnSpc>
              <a:spcPct val="100000"/>
            </a:lnSpc>
          </a:pPr>
          <a:r>
            <a:rPr lang="en-US" noProof="0" dirty="0"/>
            <a:t>Deliver working software in small, safe increments</a:t>
          </a:r>
        </a:p>
      </dgm:t>
    </dgm:pt>
    <dgm:pt modelId="{1DA5BF75-D7A0-48D7-8116-65DDCE1C1705}" type="parTrans" cxnId="{E9206FA6-1D54-4E91-A0D7-613305EB5681}">
      <dgm:prSet/>
      <dgm:spPr/>
      <dgm:t>
        <a:bodyPr/>
        <a:lstStyle/>
        <a:p>
          <a:endParaRPr lang="en-NL"/>
        </a:p>
      </dgm:t>
    </dgm:pt>
    <dgm:pt modelId="{169809F4-0930-45DA-A4A8-A0D8E822F50B}" type="sibTrans" cxnId="{E9206FA6-1D54-4E91-A0D7-613305EB5681}">
      <dgm:prSet/>
      <dgm:spPr/>
      <dgm:t>
        <a:bodyPr/>
        <a:lstStyle/>
        <a:p>
          <a:endParaRPr lang="en-NL"/>
        </a:p>
      </dgm:t>
    </dgm:pt>
    <dgm:pt modelId="{99151A8A-DEB1-4E0A-8D66-7F804D501943}">
      <dgm:prSet/>
      <dgm:spPr/>
      <dgm:t>
        <a:bodyPr/>
        <a:lstStyle/>
        <a:p>
          <a:pPr>
            <a:lnSpc>
              <a:spcPct val="100000"/>
            </a:lnSpc>
            <a:defRPr b="1"/>
          </a:pPr>
          <a:r>
            <a:rPr lang="en-US" noProof="0" dirty="0"/>
            <a:t>Improve</a:t>
          </a:r>
        </a:p>
      </dgm:t>
    </dgm:pt>
    <dgm:pt modelId="{96A3E76C-3508-4FC5-9FF8-7E0084057ABF}" type="parTrans" cxnId="{591DD3B6-2204-4154-BBB0-86EC58C2F51C}">
      <dgm:prSet/>
      <dgm:spPr/>
      <dgm:t>
        <a:bodyPr/>
        <a:lstStyle/>
        <a:p>
          <a:endParaRPr lang="en-NL"/>
        </a:p>
      </dgm:t>
    </dgm:pt>
    <dgm:pt modelId="{DF2EBFE9-63DE-47A9-8D82-4318C3019D19}" type="sibTrans" cxnId="{591DD3B6-2204-4154-BBB0-86EC58C2F51C}">
      <dgm:prSet/>
      <dgm:spPr/>
      <dgm:t>
        <a:bodyPr/>
        <a:lstStyle/>
        <a:p>
          <a:endParaRPr lang="en-NL"/>
        </a:p>
      </dgm:t>
    </dgm:pt>
    <dgm:pt modelId="{D5E6DBE4-1458-4852-A676-750971EF8838}">
      <dgm:prSet/>
      <dgm:spPr/>
      <dgm:t>
        <a:bodyPr/>
        <a:lstStyle/>
        <a:p>
          <a:pPr>
            <a:lnSpc>
              <a:spcPct val="100000"/>
            </a:lnSpc>
          </a:pPr>
          <a:r>
            <a:rPr lang="en-US" i="0" noProof="0" dirty="0"/>
            <a:t>Learn from reality and iterate deliberately</a:t>
          </a:r>
        </a:p>
      </dgm:t>
    </dgm:pt>
    <dgm:pt modelId="{37C671FF-3B5B-4FF9-A2DF-66F80172CB52}" type="parTrans" cxnId="{C951F1B2-4812-495F-873F-09B419B135A5}">
      <dgm:prSet/>
      <dgm:spPr/>
      <dgm:t>
        <a:bodyPr/>
        <a:lstStyle/>
        <a:p>
          <a:endParaRPr lang="en-NL"/>
        </a:p>
      </dgm:t>
    </dgm:pt>
    <dgm:pt modelId="{4C723A9E-C0C3-44FF-A049-2F8FB87B6732}" type="sibTrans" cxnId="{C951F1B2-4812-495F-873F-09B419B135A5}">
      <dgm:prSet/>
      <dgm:spPr/>
      <dgm:t>
        <a:bodyPr/>
        <a:lstStyle/>
        <a:p>
          <a:endParaRPr lang="en-NL"/>
        </a:p>
      </dgm:t>
    </dgm:pt>
    <dgm:pt modelId="{A96561F7-A7F1-4C27-94AA-4D65631CBF33}" type="pres">
      <dgm:prSet presAssocID="{74A67F35-EB5B-4CD0-9788-AA9F48F176F6}" presName="root" presStyleCnt="0">
        <dgm:presLayoutVars>
          <dgm:dir/>
          <dgm:resizeHandles val="exact"/>
        </dgm:presLayoutVars>
      </dgm:prSet>
      <dgm:spPr/>
    </dgm:pt>
    <dgm:pt modelId="{C8D80146-ED73-44DB-8543-C32D18453AA4}" type="pres">
      <dgm:prSet presAssocID="{8E84E3A1-D6FC-4C20-9616-8F142657435D}" presName="compNode" presStyleCnt="0"/>
      <dgm:spPr/>
    </dgm:pt>
    <dgm:pt modelId="{78694A76-DD7F-4F56-923A-6E164839C7E5}" type="pres">
      <dgm:prSet presAssocID="{8E84E3A1-D6FC-4C20-9616-8F142657435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agnifying glass"/>
        </a:ext>
      </dgm:extLst>
    </dgm:pt>
    <dgm:pt modelId="{7B2D6CAD-612C-457F-9F23-63F091ACB446}" type="pres">
      <dgm:prSet presAssocID="{8E84E3A1-D6FC-4C20-9616-8F142657435D}" presName="iconSpace" presStyleCnt="0"/>
      <dgm:spPr/>
    </dgm:pt>
    <dgm:pt modelId="{B87237FA-02A9-4A47-8052-4B9A8104D0B9}" type="pres">
      <dgm:prSet presAssocID="{8E84E3A1-D6FC-4C20-9616-8F142657435D}" presName="parTx" presStyleLbl="revTx" presStyleIdx="0" presStyleCnt="8">
        <dgm:presLayoutVars>
          <dgm:chMax val="0"/>
          <dgm:chPref val="0"/>
        </dgm:presLayoutVars>
      </dgm:prSet>
      <dgm:spPr/>
    </dgm:pt>
    <dgm:pt modelId="{71E3A067-4D8C-4D09-82DC-4240EA8E2B3A}" type="pres">
      <dgm:prSet presAssocID="{8E84E3A1-D6FC-4C20-9616-8F142657435D}" presName="txSpace" presStyleCnt="0"/>
      <dgm:spPr/>
    </dgm:pt>
    <dgm:pt modelId="{7E941D10-83D9-4753-994C-A58EBCEBCBCD}" type="pres">
      <dgm:prSet presAssocID="{8E84E3A1-D6FC-4C20-9616-8F142657435D}" presName="desTx" presStyleLbl="revTx" presStyleIdx="1" presStyleCnt="8">
        <dgm:presLayoutVars/>
      </dgm:prSet>
      <dgm:spPr/>
    </dgm:pt>
    <dgm:pt modelId="{610B29A1-3F7A-411F-8195-81B1C21EEE91}" type="pres">
      <dgm:prSet presAssocID="{5BDABE51-20EF-45A4-8FC9-B1C5A1222B18}" presName="sibTrans" presStyleCnt="0"/>
      <dgm:spPr/>
    </dgm:pt>
    <dgm:pt modelId="{5BA4C815-2B3C-4949-848D-337C65080458}" type="pres">
      <dgm:prSet presAssocID="{912AE832-D39A-41CF-981B-DB776AAAACC6}" presName="compNode" presStyleCnt="0"/>
      <dgm:spPr/>
    </dgm:pt>
    <dgm:pt modelId="{2305C635-4C90-4032-B289-59D61EDCA932}" type="pres">
      <dgm:prSet presAssocID="{912AE832-D39A-41CF-981B-DB776AAAACC6}"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Pencil with solid fill"/>
        </a:ext>
      </dgm:extLst>
    </dgm:pt>
    <dgm:pt modelId="{B43E24FC-9FBD-407D-B2D2-E4853B0C8852}" type="pres">
      <dgm:prSet presAssocID="{912AE832-D39A-41CF-981B-DB776AAAACC6}" presName="iconSpace" presStyleCnt="0"/>
      <dgm:spPr/>
    </dgm:pt>
    <dgm:pt modelId="{9C87EB80-A736-4139-9C74-0B2E31ED53BC}" type="pres">
      <dgm:prSet presAssocID="{912AE832-D39A-41CF-981B-DB776AAAACC6}" presName="parTx" presStyleLbl="revTx" presStyleIdx="2" presStyleCnt="8">
        <dgm:presLayoutVars>
          <dgm:chMax val="0"/>
          <dgm:chPref val="0"/>
        </dgm:presLayoutVars>
      </dgm:prSet>
      <dgm:spPr/>
    </dgm:pt>
    <dgm:pt modelId="{9E7D543D-6B60-4D7E-A73E-E3305FE05FE9}" type="pres">
      <dgm:prSet presAssocID="{912AE832-D39A-41CF-981B-DB776AAAACC6}" presName="txSpace" presStyleCnt="0"/>
      <dgm:spPr/>
    </dgm:pt>
    <dgm:pt modelId="{2955EA4D-2BEC-4BC0-8AE1-219CE10D5711}" type="pres">
      <dgm:prSet presAssocID="{912AE832-D39A-41CF-981B-DB776AAAACC6}" presName="desTx" presStyleLbl="revTx" presStyleIdx="3" presStyleCnt="8">
        <dgm:presLayoutVars/>
      </dgm:prSet>
      <dgm:spPr/>
    </dgm:pt>
    <dgm:pt modelId="{EF4CEA1A-01ED-45FD-B858-4AEEAFCD7847}" type="pres">
      <dgm:prSet presAssocID="{283918FF-8CFB-4328-A7CC-CF4F0BBA23D1}" presName="sibTrans" presStyleCnt="0"/>
      <dgm:spPr/>
    </dgm:pt>
    <dgm:pt modelId="{86A722B6-CD2E-4D5E-8DE9-B77A195C7C7B}" type="pres">
      <dgm:prSet presAssocID="{ADD2870D-51BD-4A73-939E-13A513C3AE65}" presName="compNode" presStyleCnt="0"/>
      <dgm:spPr/>
    </dgm:pt>
    <dgm:pt modelId="{7CBE69A6-96AE-43C2-A8E1-98A5B35451DE}" type="pres">
      <dgm:prSet presAssocID="{ADD2870D-51BD-4A73-939E-13A513C3AE65}"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Tools with solid fill"/>
        </a:ext>
      </dgm:extLst>
    </dgm:pt>
    <dgm:pt modelId="{DD8076B8-2906-4542-B94D-9128F46DC943}" type="pres">
      <dgm:prSet presAssocID="{ADD2870D-51BD-4A73-939E-13A513C3AE65}" presName="iconSpace" presStyleCnt="0"/>
      <dgm:spPr/>
    </dgm:pt>
    <dgm:pt modelId="{8577AA66-98D0-446F-942B-7499D13AF586}" type="pres">
      <dgm:prSet presAssocID="{ADD2870D-51BD-4A73-939E-13A513C3AE65}" presName="parTx" presStyleLbl="revTx" presStyleIdx="4" presStyleCnt="8">
        <dgm:presLayoutVars>
          <dgm:chMax val="0"/>
          <dgm:chPref val="0"/>
        </dgm:presLayoutVars>
      </dgm:prSet>
      <dgm:spPr/>
    </dgm:pt>
    <dgm:pt modelId="{73A577E2-0D45-4A98-B93B-496A2BF26A28}" type="pres">
      <dgm:prSet presAssocID="{ADD2870D-51BD-4A73-939E-13A513C3AE65}" presName="txSpace" presStyleCnt="0"/>
      <dgm:spPr/>
    </dgm:pt>
    <dgm:pt modelId="{C11E1D58-61C2-4E50-A646-FA7B9D99A0A1}" type="pres">
      <dgm:prSet presAssocID="{ADD2870D-51BD-4A73-939E-13A513C3AE65}" presName="desTx" presStyleLbl="revTx" presStyleIdx="5" presStyleCnt="8">
        <dgm:presLayoutVars/>
      </dgm:prSet>
      <dgm:spPr/>
    </dgm:pt>
    <dgm:pt modelId="{C731063D-1A97-4C98-8D5F-525FFB6EF8B2}" type="pres">
      <dgm:prSet presAssocID="{B8CC6DC1-060D-4CDC-BE92-A0A8F72BB5C2}" presName="sibTrans" presStyleCnt="0"/>
      <dgm:spPr/>
    </dgm:pt>
    <dgm:pt modelId="{8258CF5B-55A3-483B-9501-4DC884141390}" type="pres">
      <dgm:prSet presAssocID="{99151A8A-DEB1-4E0A-8D66-7F804D501943}" presName="compNode" presStyleCnt="0"/>
      <dgm:spPr/>
    </dgm:pt>
    <dgm:pt modelId="{705D49B3-A9B4-44BC-AE19-1456545FA520}" type="pres">
      <dgm:prSet presAssocID="{99151A8A-DEB1-4E0A-8D66-7F804D501943}"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Repeat with solid fill"/>
        </a:ext>
      </dgm:extLst>
    </dgm:pt>
    <dgm:pt modelId="{1DA93CD3-D05A-4891-B032-AF8815689AF9}" type="pres">
      <dgm:prSet presAssocID="{99151A8A-DEB1-4E0A-8D66-7F804D501943}" presName="iconSpace" presStyleCnt="0"/>
      <dgm:spPr/>
    </dgm:pt>
    <dgm:pt modelId="{388BD9E4-8916-4363-A6F0-B31D2702C5FB}" type="pres">
      <dgm:prSet presAssocID="{99151A8A-DEB1-4E0A-8D66-7F804D501943}" presName="parTx" presStyleLbl="revTx" presStyleIdx="6" presStyleCnt="8">
        <dgm:presLayoutVars>
          <dgm:chMax val="0"/>
          <dgm:chPref val="0"/>
        </dgm:presLayoutVars>
      </dgm:prSet>
      <dgm:spPr/>
    </dgm:pt>
    <dgm:pt modelId="{C023ECD7-BF2C-4EE3-A610-E9CDEEC9752C}" type="pres">
      <dgm:prSet presAssocID="{99151A8A-DEB1-4E0A-8D66-7F804D501943}" presName="txSpace" presStyleCnt="0"/>
      <dgm:spPr/>
    </dgm:pt>
    <dgm:pt modelId="{1D7664D7-1F39-4E67-81B4-6E444EC98728}" type="pres">
      <dgm:prSet presAssocID="{99151A8A-DEB1-4E0A-8D66-7F804D501943}" presName="desTx" presStyleLbl="revTx" presStyleIdx="7" presStyleCnt="8">
        <dgm:presLayoutVars/>
      </dgm:prSet>
      <dgm:spPr/>
    </dgm:pt>
  </dgm:ptLst>
  <dgm:cxnLst>
    <dgm:cxn modelId="{42D1B13F-02E6-4CA2-A31E-DB6BCFA87F16}" srcId="{74A67F35-EB5B-4CD0-9788-AA9F48F176F6}" destId="{912AE832-D39A-41CF-981B-DB776AAAACC6}" srcOrd="1" destOrd="0" parTransId="{9ADB0455-1025-433F-B971-39FFC96C88AE}" sibTransId="{283918FF-8CFB-4328-A7CC-CF4F0BBA23D1}"/>
    <dgm:cxn modelId="{D8884B83-EFF1-4335-BDE3-0187E5E5BE43}" type="presOf" srcId="{8E84E3A1-D6FC-4C20-9616-8F142657435D}" destId="{B87237FA-02A9-4A47-8052-4B9A8104D0B9}" srcOrd="0" destOrd="0" presId="urn:microsoft.com/office/officeart/2018/2/layout/IconLabelDescriptionList"/>
    <dgm:cxn modelId="{6D281B8D-FC5C-4340-849D-21BADB17A380}" type="presOf" srcId="{912AE832-D39A-41CF-981B-DB776AAAACC6}" destId="{9C87EB80-A736-4139-9C74-0B2E31ED53BC}" srcOrd="0" destOrd="0" presId="urn:microsoft.com/office/officeart/2018/2/layout/IconLabelDescriptionList"/>
    <dgm:cxn modelId="{059BE890-0421-4E22-A45C-207552254EE1}" srcId="{8E84E3A1-D6FC-4C20-9616-8F142657435D}" destId="{72E1FA18-84F3-4D6A-A773-6FF2FFCECE00}" srcOrd="0" destOrd="0" parTransId="{DA1692AA-FBE5-4FD0-B7CE-C80820B670FE}" sibTransId="{4F1113D9-89A0-4040-AA29-851E1A9951DF}"/>
    <dgm:cxn modelId="{45FF2995-59D5-415F-811B-0A664EF694D0}" srcId="{912AE832-D39A-41CF-981B-DB776AAAACC6}" destId="{0071C5C1-940C-4F56-9F05-25C2919CEA70}" srcOrd="0" destOrd="0" parTransId="{3A47D67A-5B24-4CDE-AED8-A2B25205DD3F}" sibTransId="{ACA89D57-BEC2-41DA-83EB-0E48A953DA83}"/>
    <dgm:cxn modelId="{35CC579E-C20E-495C-ACD8-699F6E8D318D}" srcId="{74A67F35-EB5B-4CD0-9788-AA9F48F176F6}" destId="{8E84E3A1-D6FC-4C20-9616-8F142657435D}" srcOrd="0" destOrd="0" parTransId="{C249835B-C0EB-41D8-ABAF-7CE9EA1ADB81}" sibTransId="{5BDABE51-20EF-45A4-8FC9-B1C5A1222B18}"/>
    <dgm:cxn modelId="{27DB92A0-4F21-4541-B578-C88EAAB73084}" type="presOf" srcId="{27F506C7-06A2-4F6C-B79E-0FC11282223E}" destId="{C11E1D58-61C2-4E50-A646-FA7B9D99A0A1}" srcOrd="0" destOrd="0" presId="urn:microsoft.com/office/officeart/2018/2/layout/IconLabelDescriptionList"/>
    <dgm:cxn modelId="{E9206FA6-1D54-4E91-A0D7-613305EB5681}" srcId="{ADD2870D-51BD-4A73-939E-13A513C3AE65}" destId="{27F506C7-06A2-4F6C-B79E-0FC11282223E}" srcOrd="0" destOrd="0" parTransId="{1DA5BF75-D7A0-48D7-8116-65DDCE1C1705}" sibTransId="{169809F4-0930-45DA-A4A8-A0D8E822F50B}"/>
    <dgm:cxn modelId="{A81159A8-914F-4C86-A192-17DA6574C39B}" type="presOf" srcId="{ADD2870D-51BD-4A73-939E-13A513C3AE65}" destId="{8577AA66-98D0-446F-942B-7499D13AF586}" srcOrd="0" destOrd="0" presId="urn:microsoft.com/office/officeart/2018/2/layout/IconLabelDescriptionList"/>
    <dgm:cxn modelId="{ABB3EFA9-7659-4AF2-B3AA-A6686C110A19}" type="presOf" srcId="{D5E6DBE4-1458-4852-A676-750971EF8838}" destId="{1D7664D7-1F39-4E67-81B4-6E444EC98728}" srcOrd="0" destOrd="0" presId="urn:microsoft.com/office/officeart/2018/2/layout/IconLabelDescriptionList"/>
    <dgm:cxn modelId="{C951F1B2-4812-495F-873F-09B419B135A5}" srcId="{99151A8A-DEB1-4E0A-8D66-7F804D501943}" destId="{D5E6DBE4-1458-4852-A676-750971EF8838}" srcOrd="0" destOrd="0" parTransId="{37C671FF-3B5B-4FF9-A2DF-66F80172CB52}" sibTransId="{4C723A9E-C0C3-44FF-A049-2F8FB87B6732}"/>
    <dgm:cxn modelId="{591DD3B6-2204-4154-BBB0-86EC58C2F51C}" srcId="{74A67F35-EB5B-4CD0-9788-AA9F48F176F6}" destId="{99151A8A-DEB1-4E0A-8D66-7F804D501943}" srcOrd="3" destOrd="0" parTransId="{96A3E76C-3508-4FC5-9FF8-7E0084057ABF}" sibTransId="{DF2EBFE9-63DE-47A9-8D82-4318C3019D19}"/>
    <dgm:cxn modelId="{5E8D9FC2-349C-47D5-81B8-55E488A53BBD}" srcId="{74A67F35-EB5B-4CD0-9788-AA9F48F176F6}" destId="{ADD2870D-51BD-4A73-939E-13A513C3AE65}" srcOrd="2" destOrd="0" parTransId="{3E2E3EE3-A405-4157-AC5F-B873D34B03B3}" sibTransId="{B8CC6DC1-060D-4CDC-BE92-A0A8F72BB5C2}"/>
    <dgm:cxn modelId="{4E12B1D7-114C-4EED-9716-9CF4B945AE8A}" type="presOf" srcId="{74A67F35-EB5B-4CD0-9788-AA9F48F176F6}" destId="{A96561F7-A7F1-4C27-94AA-4D65631CBF33}" srcOrd="0" destOrd="0" presId="urn:microsoft.com/office/officeart/2018/2/layout/IconLabelDescriptionList"/>
    <dgm:cxn modelId="{9DAD13DC-E433-4126-8975-973B9BA631A7}" type="presOf" srcId="{72E1FA18-84F3-4D6A-A773-6FF2FFCECE00}" destId="{7E941D10-83D9-4753-994C-A58EBCEBCBCD}" srcOrd="0" destOrd="0" presId="urn:microsoft.com/office/officeart/2018/2/layout/IconLabelDescriptionList"/>
    <dgm:cxn modelId="{E6FEA3EB-A87D-4861-B4F4-A144446AD92C}" type="presOf" srcId="{0071C5C1-940C-4F56-9F05-25C2919CEA70}" destId="{2955EA4D-2BEC-4BC0-8AE1-219CE10D5711}" srcOrd="0" destOrd="0" presId="urn:microsoft.com/office/officeart/2018/2/layout/IconLabelDescriptionList"/>
    <dgm:cxn modelId="{BFF870F1-14B9-4EA0-9FDB-D31958272BDB}" type="presOf" srcId="{99151A8A-DEB1-4E0A-8D66-7F804D501943}" destId="{388BD9E4-8916-4363-A6F0-B31D2702C5FB}" srcOrd="0" destOrd="0" presId="urn:microsoft.com/office/officeart/2018/2/layout/IconLabelDescriptionList"/>
    <dgm:cxn modelId="{EBBA93DF-DFAC-47D4-A316-9308833C561C}" type="presParOf" srcId="{A96561F7-A7F1-4C27-94AA-4D65631CBF33}" destId="{C8D80146-ED73-44DB-8543-C32D18453AA4}" srcOrd="0" destOrd="0" presId="urn:microsoft.com/office/officeart/2018/2/layout/IconLabelDescriptionList"/>
    <dgm:cxn modelId="{8AF0598A-FB8E-4432-A044-A7C784E0FF8A}" type="presParOf" srcId="{C8D80146-ED73-44DB-8543-C32D18453AA4}" destId="{78694A76-DD7F-4F56-923A-6E164839C7E5}" srcOrd="0" destOrd="0" presId="urn:microsoft.com/office/officeart/2018/2/layout/IconLabelDescriptionList"/>
    <dgm:cxn modelId="{41FD2C2B-2563-4010-A0B2-8BE2C708ECEC}" type="presParOf" srcId="{C8D80146-ED73-44DB-8543-C32D18453AA4}" destId="{7B2D6CAD-612C-457F-9F23-63F091ACB446}" srcOrd="1" destOrd="0" presId="urn:microsoft.com/office/officeart/2018/2/layout/IconLabelDescriptionList"/>
    <dgm:cxn modelId="{35A87216-9491-4D71-A9F4-1DB186A9E55C}" type="presParOf" srcId="{C8D80146-ED73-44DB-8543-C32D18453AA4}" destId="{B87237FA-02A9-4A47-8052-4B9A8104D0B9}" srcOrd="2" destOrd="0" presId="urn:microsoft.com/office/officeart/2018/2/layout/IconLabelDescriptionList"/>
    <dgm:cxn modelId="{E27D2ED8-0C8A-496F-BC05-0C278F670E7C}" type="presParOf" srcId="{C8D80146-ED73-44DB-8543-C32D18453AA4}" destId="{71E3A067-4D8C-4D09-82DC-4240EA8E2B3A}" srcOrd="3" destOrd="0" presId="urn:microsoft.com/office/officeart/2018/2/layout/IconLabelDescriptionList"/>
    <dgm:cxn modelId="{6DBBD8E3-B246-4CD8-9AEB-FDADBC3B7E8B}" type="presParOf" srcId="{C8D80146-ED73-44DB-8543-C32D18453AA4}" destId="{7E941D10-83D9-4753-994C-A58EBCEBCBCD}" srcOrd="4" destOrd="0" presId="urn:microsoft.com/office/officeart/2018/2/layout/IconLabelDescriptionList"/>
    <dgm:cxn modelId="{E37EE267-070B-465C-B1E7-B4EBBE6A6FA6}" type="presParOf" srcId="{A96561F7-A7F1-4C27-94AA-4D65631CBF33}" destId="{610B29A1-3F7A-411F-8195-81B1C21EEE91}" srcOrd="1" destOrd="0" presId="urn:microsoft.com/office/officeart/2018/2/layout/IconLabelDescriptionList"/>
    <dgm:cxn modelId="{C097096A-0A83-42F4-92E7-A2858697D651}" type="presParOf" srcId="{A96561F7-A7F1-4C27-94AA-4D65631CBF33}" destId="{5BA4C815-2B3C-4949-848D-337C65080458}" srcOrd="2" destOrd="0" presId="urn:microsoft.com/office/officeart/2018/2/layout/IconLabelDescriptionList"/>
    <dgm:cxn modelId="{A2319B3A-AA3A-4E4E-9715-ED7BB6892E97}" type="presParOf" srcId="{5BA4C815-2B3C-4949-848D-337C65080458}" destId="{2305C635-4C90-4032-B289-59D61EDCA932}" srcOrd="0" destOrd="0" presId="urn:microsoft.com/office/officeart/2018/2/layout/IconLabelDescriptionList"/>
    <dgm:cxn modelId="{A755E918-140D-4E40-8586-F5FF7E8E44EE}" type="presParOf" srcId="{5BA4C815-2B3C-4949-848D-337C65080458}" destId="{B43E24FC-9FBD-407D-B2D2-E4853B0C8852}" srcOrd="1" destOrd="0" presId="urn:microsoft.com/office/officeart/2018/2/layout/IconLabelDescriptionList"/>
    <dgm:cxn modelId="{F9C10007-1082-485D-AC68-4EF3E8DF1F6B}" type="presParOf" srcId="{5BA4C815-2B3C-4949-848D-337C65080458}" destId="{9C87EB80-A736-4139-9C74-0B2E31ED53BC}" srcOrd="2" destOrd="0" presId="urn:microsoft.com/office/officeart/2018/2/layout/IconLabelDescriptionList"/>
    <dgm:cxn modelId="{80A9C6B4-1176-4374-9693-A6B934F50BEF}" type="presParOf" srcId="{5BA4C815-2B3C-4949-848D-337C65080458}" destId="{9E7D543D-6B60-4D7E-A73E-E3305FE05FE9}" srcOrd="3" destOrd="0" presId="urn:microsoft.com/office/officeart/2018/2/layout/IconLabelDescriptionList"/>
    <dgm:cxn modelId="{40FF4A23-1A54-4E2E-B629-4E63A4E8737D}" type="presParOf" srcId="{5BA4C815-2B3C-4949-848D-337C65080458}" destId="{2955EA4D-2BEC-4BC0-8AE1-219CE10D5711}" srcOrd="4" destOrd="0" presId="urn:microsoft.com/office/officeart/2018/2/layout/IconLabelDescriptionList"/>
    <dgm:cxn modelId="{1252139D-127B-40A4-BC99-CEC7C77BB72A}" type="presParOf" srcId="{A96561F7-A7F1-4C27-94AA-4D65631CBF33}" destId="{EF4CEA1A-01ED-45FD-B858-4AEEAFCD7847}" srcOrd="3" destOrd="0" presId="urn:microsoft.com/office/officeart/2018/2/layout/IconLabelDescriptionList"/>
    <dgm:cxn modelId="{3A669208-ED4A-4FB6-9785-19B0BF157A42}" type="presParOf" srcId="{A96561F7-A7F1-4C27-94AA-4D65631CBF33}" destId="{86A722B6-CD2E-4D5E-8DE9-B77A195C7C7B}" srcOrd="4" destOrd="0" presId="urn:microsoft.com/office/officeart/2018/2/layout/IconLabelDescriptionList"/>
    <dgm:cxn modelId="{29EF835E-8DF6-47F1-A577-48A1BFF01E8A}" type="presParOf" srcId="{86A722B6-CD2E-4D5E-8DE9-B77A195C7C7B}" destId="{7CBE69A6-96AE-43C2-A8E1-98A5B35451DE}" srcOrd="0" destOrd="0" presId="urn:microsoft.com/office/officeart/2018/2/layout/IconLabelDescriptionList"/>
    <dgm:cxn modelId="{674EE5C7-F609-4047-8D83-DE7863F4E6CB}" type="presParOf" srcId="{86A722B6-CD2E-4D5E-8DE9-B77A195C7C7B}" destId="{DD8076B8-2906-4542-B94D-9128F46DC943}" srcOrd="1" destOrd="0" presId="urn:microsoft.com/office/officeart/2018/2/layout/IconLabelDescriptionList"/>
    <dgm:cxn modelId="{162A7C16-9283-4C94-A6B3-FEBD20809F34}" type="presParOf" srcId="{86A722B6-CD2E-4D5E-8DE9-B77A195C7C7B}" destId="{8577AA66-98D0-446F-942B-7499D13AF586}" srcOrd="2" destOrd="0" presId="urn:microsoft.com/office/officeart/2018/2/layout/IconLabelDescriptionList"/>
    <dgm:cxn modelId="{948B1868-6007-4FBF-BAE9-38BBD6F6F3FC}" type="presParOf" srcId="{86A722B6-CD2E-4D5E-8DE9-B77A195C7C7B}" destId="{73A577E2-0D45-4A98-B93B-496A2BF26A28}" srcOrd="3" destOrd="0" presId="urn:microsoft.com/office/officeart/2018/2/layout/IconLabelDescriptionList"/>
    <dgm:cxn modelId="{3E247113-FD91-41A8-AC95-7FAC093B856F}" type="presParOf" srcId="{86A722B6-CD2E-4D5E-8DE9-B77A195C7C7B}" destId="{C11E1D58-61C2-4E50-A646-FA7B9D99A0A1}" srcOrd="4" destOrd="0" presId="urn:microsoft.com/office/officeart/2018/2/layout/IconLabelDescriptionList"/>
    <dgm:cxn modelId="{107D3A67-B11D-462D-AB66-4A4E3DA03787}" type="presParOf" srcId="{A96561F7-A7F1-4C27-94AA-4D65631CBF33}" destId="{C731063D-1A97-4C98-8D5F-525FFB6EF8B2}" srcOrd="5" destOrd="0" presId="urn:microsoft.com/office/officeart/2018/2/layout/IconLabelDescriptionList"/>
    <dgm:cxn modelId="{C315C30A-5C95-477A-ADEC-304327C4DF3A}" type="presParOf" srcId="{A96561F7-A7F1-4C27-94AA-4D65631CBF33}" destId="{8258CF5B-55A3-483B-9501-4DC884141390}" srcOrd="6" destOrd="0" presId="urn:microsoft.com/office/officeart/2018/2/layout/IconLabelDescriptionList"/>
    <dgm:cxn modelId="{2195E5EA-5126-4996-A43A-63C66F1348C6}" type="presParOf" srcId="{8258CF5B-55A3-483B-9501-4DC884141390}" destId="{705D49B3-A9B4-44BC-AE19-1456545FA520}" srcOrd="0" destOrd="0" presId="urn:microsoft.com/office/officeart/2018/2/layout/IconLabelDescriptionList"/>
    <dgm:cxn modelId="{48DCF899-775A-4E30-B8C2-F522D8255566}" type="presParOf" srcId="{8258CF5B-55A3-483B-9501-4DC884141390}" destId="{1DA93CD3-D05A-4891-B032-AF8815689AF9}" srcOrd="1" destOrd="0" presId="urn:microsoft.com/office/officeart/2018/2/layout/IconLabelDescriptionList"/>
    <dgm:cxn modelId="{9FFC060E-11F7-4693-B480-4AD83E23CEFA}" type="presParOf" srcId="{8258CF5B-55A3-483B-9501-4DC884141390}" destId="{388BD9E4-8916-4363-A6F0-B31D2702C5FB}" srcOrd="2" destOrd="0" presId="urn:microsoft.com/office/officeart/2018/2/layout/IconLabelDescriptionList"/>
    <dgm:cxn modelId="{DC8571C2-88C9-4CB0-BBE6-6AFE25541A54}" type="presParOf" srcId="{8258CF5B-55A3-483B-9501-4DC884141390}" destId="{C023ECD7-BF2C-4EE3-A610-E9CDEEC9752C}" srcOrd="3" destOrd="0" presId="urn:microsoft.com/office/officeart/2018/2/layout/IconLabelDescriptionList"/>
    <dgm:cxn modelId="{26AE37CC-3206-4275-A720-C23243712542}" type="presParOf" srcId="{8258CF5B-55A3-483B-9501-4DC884141390}" destId="{1D7664D7-1F39-4E67-81B4-6E444EC98728}"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4A67F35-EB5B-4CD0-9788-AA9F48F176F6}"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E84E3A1-D6FC-4C20-9616-8F142657435D}">
      <dgm:prSet/>
      <dgm:spPr/>
      <dgm:t>
        <a:bodyPr/>
        <a:lstStyle/>
        <a:p>
          <a:pPr>
            <a:lnSpc>
              <a:spcPct val="100000"/>
            </a:lnSpc>
            <a:defRPr b="1"/>
          </a:pPr>
          <a:r>
            <a:rPr lang="en-US" noProof="0" dirty="0"/>
            <a:t>Discover</a:t>
          </a:r>
        </a:p>
      </dgm:t>
    </dgm:pt>
    <dgm:pt modelId="{C249835B-C0EB-41D8-ABAF-7CE9EA1ADB81}" type="parTrans" cxnId="{35CC579E-C20E-495C-ACD8-699F6E8D318D}">
      <dgm:prSet/>
      <dgm:spPr/>
      <dgm:t>
        <a:bodyPr/>
        <a:lstStyle/>
        <a:p>
          <a:endParaRPr lang="en-US"/>
        </a:p>
      </dgm:t>
    </dgm:pt>
    <dgm:pt modelId="{5BDABE51-20EF-45A4-8FC9-B1C5A1222B18}" type="sibTrans" cxnId="{35CC579E-C20E-495C-ACD8-699F6E8D318D}">
      <dgm:prSet/>
      <dgm:spPr/>
      <dgm:t>
        <a:bodyPr/>
        <a:lstStyle/>
        <a:p>
          <a:endParaRPr lang="en-US"/>
        </a:p>
      </dgm:t>
    </dgm:pt>
    <dgm:pt modelId="{72E1FA18-84F3-4D6A-A773-6FF2FFCECE00}">
      <dgm:prSet/>
      <dgm:spPr/>
      <dgm:t>
        <a:bodyPr/>
        <a:lstStyle/>
        <a:p>
          <a:pPr>
            <a:lnSpc>
              <a:spcPct val="100000"/>
            </a:lnSpc>
          </a:pPr>
          <a:r>
            <a:rPr lang="en-US" noProof="0" dirty="0"/>
            <a:t>Clarify the problem and what success looks like</a:t>
          </a:r>
        </a:p>
      </dgm:t>
    </dgm:pt>
    <dgm:pt modelId="{4F1113D9-89A0-4040-AA29-851E1A9951DF}" type="sibTrans" cxnId="{059BE890-0421-4E22-A45C-207552254EE1}">
      <dgm:prSet/>
      <dgm:spPr/>
      <dgm:t>
        <a:bodyPr/>
        <a:lstStyle/>
        <a:p>
          <a:endParaRPr lang="en-US"/>
        </a:p>
      </dgm:t>
    </dgm:pt>
    <dgm:pt modelId="{DA1692AA-FBE5-4FD0-B7CE-C80820B670FE}" type="parTrans" cxnId="{059BE890-0421-4E22-A45C-207552254EE1}">
      <dgm:prSet/>
      <dgm:spPr/>
      <dgm:t>
        <a:bodyPr/>
        <a:lstStyle/>
        <a:p>
          <a:endParaRPr lang="en-US"/>
        </a:p>
      </dgm:t>
    </dgm:pt>
    <dgm:pt modelId="{912AE832-D39A-41CF-981B-DB776AAAACC6}">
      <dgm:prSet/>
      <dgm:spPr/>
      <dgm:t>
        <a:bodyPr/>
        <a:lstStyle/>
        <a:p>
          <a:pPr>
            <a:lnSpc>
              <a:spcPct val="100000"/>
            </a:lnSpc>
            <a:defRPr b="1"/>
          </a:pPr>
          <a:r>
            <a:rPr lang="en-US" noProof="0" dirty="0"/>
            <a:t>Design</a:t>
          </a:r>
        </a:p>
      </dgm:t>
    </dgm:pt>
    <dgm:pt modelId="{283918FF-8CFB-4328-A7CC-CF4F0BBA23D1}" type="sibTrans" cxnId="{42D1B13F-02E6-4CA2-A31E-DB6BCFA87F16}">
      <dgm:prSet/>
      <dgm:spPr/>
      <dgm:t>
        <a:bodyPr/>
        <a:lstStyle/>
        <a:p>
          <a:endParaRPr lang="en-US"/>
        </a:p>
      </dgm:t>
    </dgm:pt>
    <dgm:pt modelId="{9ADB0455-1025-433F-B971-39FFC96C88AE}" type="parTrans" cxnId="{42D1B13F-02E6-4CA2-A31E-DB6BCFA87F16}">
      <dgm:prSet/>
      <dgm:spPr/>
      <dgm:t>
        <a:bodyPr/>
        <a:lstStyle/>
        <a:p>
          <a:endParaRPr lang="en-US"/>
        </a:p>
      </dgm:t>
    </dgm:pt>
    <dgm:pt modelId="{0071C5C1-940C-4F56-9F05-25C2919CEA70}">
      <dgm:prSet/>
      <dgm:spPr/>
      <dgm:t>
        <a:bodyPr/>
        <a:lstStyle/>
        <a:p>
          <a:pPr>
            <a:lnSpc>
              <a:spcPct val="100000"/>
            </a:lnSpc>
          </a:pPr>
          <a:r>
            <a:rPr lang="en-US" noProof="0" dirty="0"/>
            <a:t>Choose an approach that fits users and constraints</a:t>
          </a:r>
        </a:p>
      </dgm:t>
    </dgm:pt>
    <dgm:pt modelId="{ACA89D57-BEC2-41DA-83EB-0E48A953DA83}" type="sibTrans" cxnId="{45FF2995-59D5-415F-811B-0A664EF694D0}">
      <dgm:prSet/>
      <dgm:spPr/>
      <dgm:t>
        <a:bodyPr/>
        <a:lstStyle/>
        <a:p>
          <a:endParaRPr lang="en-US"/>
        </a:p>
      </dgm:t>
    </dgm:pt>
    <dgm:pt modelId="{3A47D67A-5B24-4CDE-AED8-A2B25205DD3F}" type="parTrans" cxnId="{45FF2995-59D5-415F-811B-0A664EF694D0}">
      <dgm:prSet/>
      <dgm:spPr/>
      <dgm:t>
        <a:bodyPr/>
        <a:lstStyle/>
        <a:p>
          <a:endParaRPr lang="en-US"/>
        </a:p>
      </dgm:t>
    </dgm:pt>
    <dgm:pt modelId="{ADD2870D-51BD-4A73-939E-13A513C3AE65}">
      <dgm:prSet/>
      <dgm:spPr/>
      <dgm:t>
        <a:bodyPr/>
        <a:lstStyle/>
        <a:p>
          <a:pPr>
            <a:lnSpc>
              <a:spcPct val="100000"/>
            </a:lnSpc>
            <a:defRPr b="1"/>
          </a:pPr>
          <a:r>
            <a:rPr lang="en-US" noProof="0" dirty="0"/>
            <a:t>Build</a:t>
          </a:r>
        </a:p>
      </dgm:t>
    </dgm:pt>
    <dgm:pt modelId="{3E2E3EE3-A405-4157-AC5F-B873D34B03B3}" type="parTrans" cxnId="{5E8D9FC2-349C-47D5-81B8-55E488A53BBD}">
      <dgm:prSet/>
      <dgm:spPr/>
      <dgm:t>
        <a:bodyPr/>
        <a:lstStyle/>
        <a:p>
          <a:endParaRPr lang="en-NL"/>
        </a:p>
      </dgm:t>
    </dgm:pt>
    <dgm:pt modelId="{B8CC6DC1-060D-4CDC-BE92-A0A8F72BB5C2}" type="sibTrans" cxnId="{5E8D9FC2-349C-47D5-81B8-55E488A53BBD}">
      <dgm:prSet/>
      <dgm:spPr/>
      <dgm:t>
        <a:bodyPr/>
        <a:lstStyle/>
        <a:p>
          <a:endParaRPr lang="en-NL"/>
        </a:p>
      </dgm:t>
    </dgm:pt>
    <dgm:pt modelId="{27F506C7-06A2-4F6C-B79E-0FC11282223E}">
      <dgm:prSet/>
      <dgm:spPr/>
      <dgm:t>
        <a:bodyPr/>
        <a:lstStyle/>
        <a:p>
          <a:pPr>
            <a:lnSpc>
              <a:spcPct val="100000"/>
            </a:lnSpc>
          </a:pPr>
          <a:r>
            <a:rPr lang="en-US" noProof="0" dirty="0"/>
            <a:t>Deliver working software in small, safe increments</a:t>
          </a:r>
        </a:p>
      </dgm:t>
    </dgm:pt>
    <dgm:pt modelId="{1DA5BF75-D7A0-48D7-8116-65DDCE1C1705}" type="parTrans" cxnId="{E9206FA6-1D54-4E91-A0D7-613305EB5681}">
      <dgm:prSet/>
      <dgm:spPr/>
      <dgm:t>
        <a:bodyPr/>
        <a:lstStyle/>
        <a:p>
          <a:endParaRPr lang="en-NL"/>
        </a:p>
      </dgm:t>
    </dgm:pt>
    <dgm:pt modelId="{169809F4-0930-45DA-A4A8-A0D8E822F50B}" type="sibTrans" cxnId="{E9206FA6-1D54-4E91-A0D7-613305EB5681}">
      <dgm:prSet/>
      <dgm:spPr/>
      <dgm:t>
        <a:bodyPr/>
        <a:lstStyle/>
        <a:p>
          <a:endParaRPr lang="en-NL"/>
        </a:p>
      </dgm:t>
    </dgm:pt>
    <dgm:pt modelId="{99151A8A-DEB1-4E0A-8D66-7F804D501943}">
      <dgm:prSet/>
      <dgm:spPr/>
      <dgm:t>
        <a:bodyPr/>
        <a:lstStyle/>
        <a:p>
          <a:pPr>
            <a:lnSpc>
              <a:spcPct val="100000"/>
            </a:lnSpc>
            <a:defRPr b="1"/>
          </a:pPr>
          <a:r>
            <a:rPr lang="en-US" noProof="0" dirty="0"/>
            <a:t>Improve</a:t>
          </a:r>
        </a:p>
      </dgm:t>
    </dgm:pt>
    <dgm:pt modelId="{96A3E76C-3508-4FC5-9FF8-7E0084057ABF}" type="parTrans" cxnId="{591DD3B6-2204-4154-BBB0-86EC58C2F51C}">
      <dgm:prSet/>
      <dgm:spPr/>
      <dgm:t>
        <a:bodyPr/>
        <a:lstStyle/>
        <a:p>
          <a:endParaRPr lang="en-NL"/>
        </a:p>
      </dgm:t>
    </dgm:pt>
    <dgm:pt modelId="{DF2EBFE9-63DE-47A9-8D82-4318C3019D19}" type="sibTrans" cxnId="{591DD3B6-2204-4154-BBB0-86EC58C2F51C}">
      <dgm:prSet/>
      <dgm:spPr/>
      <dgm:t>
        <a:bodyPr/>
        <a:lstStyle/>
        <a:p>
          <a:endParaRPr lang="en-NL"/>
        </a:p>
      </dgm:t>
    </dgm:pt>
    <dgm:pt modelId="{D5E6DBE4-1458-4852-A676-750971EF8838}">
      <dgm:prSet/>
      <dgm:spPr/>
      <dgm:t>
        <a:bodyPr/>
        <a:lstStyle/>
        <a:p>
          <a:pPr>
            <a:lnSpc>
              <a:spcPct val="100000"/>
            </a:lnSpc>
          </a:pPr>
          <a:r>
            <a:rPr lang="en-US" i="0" noProof="0" dirty="0"/>
            <a:t>Learn from reality and iterate deliberately</a:t>
          </a:r>
        </a:p>
      </dgm:t>
    </dgm:pt>
    <dgm:pt modelId="{37C671FF-3B5B-4FF9-A2DF-66F80172CB52}" type="parTrans" cxnId="{C951F1B2-4812-495F-873F-09B419B135A5}">
      <dgm:prSet/>
      <dgm:spPr/>
      <dgm:t>
        <a:bodyPr/>
        <a:lstStyle/>
        <a:p>
          <a:endParaRPr lang="en-NL"/>
        </a:p>
      </dgm:t>
    </dgm:pt>
    <dgm:pt modelId="{4C723A9E-C0C3-44FF-A049-2F8FB87B6732}" type="sibTrans" cxnId="{C951F1B2-4812-495F-873F-09B419B135A5}">
      <dgm:prSet/>
      <dgm:spPr/>
      <dgm:t>
        <a:bodyPr/>
        <a:lstStyle/>
        <a:p>
          <a:endParaRPr lang="en-NL"/>
        </a:p>
      </dgm:t>
    </dgm:pt>
    <dgm:pt modelId="{40E6DE21-F8AA-4DEB-AC4E-47507ACD6348}" type="pres">
      <dgm:prSet presAssocID="{74A67F35-EB5B-4CD0-9788-AA9F48F176F6}" presName="root" presStyleCnt="0">
        <dgm:presLayoutVars>
          <dgm:dir/>
          <dgm:resizeHandles val="exact"/>
        </dgm:presLayoutVars>
      </dgm:prSet>
      <dgm:spPr/>
    </dgm:pt>
    <dgm:pt modelId="{B98560BB-63F9-4ECA-B16C-FAD0CBC41FB5}" type="pres">
      <dgm:prSet presAssocID="{8E84E3A1-D6FC-4C20-9616-8F142657435D}" presName="compNode" presStyleCnt="0"/>
      <dgm:spPr/>
    </dgm:pt>
    <dgm:pt modelId="{33C9C917-1F45-4271-8A1D-B3545EC4D5C9}" type="pres">
      <dgm:prSet presAssocID="{8E84E3A1-D6FC-4C20-9616-8F142657435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gnifying glass"/>
        </a:ext>
      </dgm:extLst>
    </dgm:pt>
    <dgm:pt modelId="{EF46AAA5-FD2A-4B05-BE03-0E9AFB1F2AE7}" type="pres">
      <dgm:prSet presAssocID="{8E84E3A1-D6FC-4C20-9616-8F142657435D}" presName="iconSpace" presStyleCnt="0"/>
      <dgm:spPr/>
    </dgm:pt>
    <dgm:pt modelId="{26CEA3B3-C1E6-4616-881E-F5C68B9A7D24}" type="pres">
      <dgm:prSet presAssocID="{8E84E3A1-D6FC-4C20-9616-8F142657435D}" presName="parTx" presStyleLbl="revTx" presStyleIdx="0" presStyleCnt="8">
        <dgm:presLayoutVars>
          <dgm:chMax val="0"/>
          <dgm:chPref val="0"/>
        </dgm:presLayoutVars>
      </dgm:prSet>
      <dgm:spPr/>
    </dgm:pt>
    <dgm:pt modelId="{2E12D85C-1590-4BE5-9DE8-DB257AA24B7C}" type="pres">
      <dgm:prSet presAssocID="{8E84E3A1-D6FC-4C20-9616-8F142657435D}" presName="txSpace" presStyleCnt="0"/>
      <dgm:spPr/>
    </dgm:pt>
    <dgm:pt modelId="{C71328F1-F8CB-46F5-B161-BA8F7F2A54C6}" type="pres">
      <dgm:prSet presAssocID="{8E84E3A1-D6FC-4C20-9616-8F142657435D}" presName="desTx" presStyleLbl="revTx" presStyleIdx="1" presStyleCnt="8">
        <dgm:presLayoutVars/>
      </dgm:prSet>
      <dgm:spPr/>
    </dgm:pt>
    <dgm:pt modelId="{08C86E81-2E26-41E3-8EAB-2E695CB7E46A}" type="pres">
      <dgm:prSet presAssocID="{5BDABE51-20EF-45A4-8FC9-B1C5A1222B18}" presName="sibTrans" presStyleCnt="0"/>
      <dgm:spPr/>
    </dgm:pt>
    <dgm:pt modelId="{B8056637-2721-4282-AABD-48BBE075D2F6}" type="pres">
      <dgm:prSet presAssocID="{912AE832-D39A-41CF-981B-DB776AAAACC6}" presName="compNode" presStyleCnt="0"/>
      <dgm:spPr/>
    </dgm:pt>
    <dgm:pt modelId="{B653D7F2-3CA7-4EC3-B054-6EE525C1633D}" type="pres">
      <dgm:prSet presAssocID="{912AE832-D39A-41CF-981B-DB776AAAACC6}"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ED694FE9-20DA-4454-A22C-24D5141512AD}" type="pres">
      <dgm:prSet presAssocID="{912AE832-D39A-41CF-981B-DB776AAAACC6}" presName="iconSpace" presStyleCnt="0"/>
      <dgm:spPr/>
    </dgm:pt>
    <dgm:pt modelId="{D2D8F52F-EE7C-4914-951C-3068C4E6A757}" type="pres">
      <dgm:prSet presAssocID="{912AE832-D39A-41CF-981B-DB776AAAACC6}" presName="parTx" presStyleLbl="revTx" presStyleIdx="2" presStyleCnt="8">
        <dgm:presLayoutVars>
          <dgm:chMax val="0"/>
          <dgm:chPref val="0"/>
        </dgm:presLayoutVars>
      </dgm:prSet>
      <dgm:spPr/>
    </dgm:pt>
    <dgm:pt modelId="{BA54F786-E301-46A9-9628-C694E3CE0A6E}" type="pres">
      <dgm:prSet presAssocID="{912AE832-D39A-41CF-981B-DB776AAAACC6}" presName="txSpace" presStyleCnt="0"/>
      <dgm:spPr/>
    </dgm:pt>
    <dgm:pt modelId="{AE01B78A-A1EE-4FD8-B1AC-8EF0F6616F8A}" type="pres">
      <dgm:prSet presAssocID="{912AE832-D39A-41CF-981B-DB776AAAACC6}" presName="desTx" presStyleLbl="revTx" presStyleIdx="3" presStyleCnt="8">
        <dgm:presLayoutVars/>
      </dgm:prSet>
      <dgm:spPr/>
    </dgm:pt>
    <dgm:pt modelId="{C12C764E-D390-4E01-9170-518A84E4EE83}" type="pres">
      <dgm:prSet presAssocID="{283918FF-8CFB-4328-A7CC-CF4F0BBA23D1}" presName="sibTrans" presStyleCnt="0"/>
      <dgm:spPr/>
    </dgm:pt>
    <dgm:pt modelId="{B33A78D8-4327-4B74-876C-E3C535F06B57}" type="pres">
      <dgm:prSet presAssocID="{ADD2870D-51BD-4A73-939E-13A513C3AE65}" presName="compNode" presStyleCnt="0"/>
      <dgm:spPr/>
    </dgm:pt>
    <dgm:pt modelId="{9FAEB49B-691E-494E-8C42-76EF94307578}" type="pres">
      <dgm:prSet presAssocID="{ADD2870D-51BD-4A73-939E-13A513C3AE65}"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E84EEBB4-6DB8-4AB3-8506-9A7620F1B61C}" type="pres">
      <dgm:prSet presAssocID="{ADD2870D-51BD-4A73-939E-13A513C3AE65}" presName="iconSpace" presStyleCnt="0"/>
      <dgm:spPr/>
    </dgm:pt>
    <dgm:pt modelId="{803AD252-02CD-45D7-B28A-D1C790DA8859}" type="pres">
      <dgm:prSet presAssocID="{ADD2870D-51BD-4A73-939E-13A513C3AE65}" presName="parTx" presStyleLbl="revTx" presStyleIdx="4" presStyleCnt="8">
        <dgm:presLayoutVars>
          <dgm:chMax val="0"/>
          <dgm:chPref val="0"/>
        </dgm:presLayoutVars>
      </dgm:prSet>
      <dgm:spPr/>
    </dgm:pt>
    <dgm:pt modelId="{A4B1C072-6633-499B-ADA1-8F0FA9C0FDAB}" type="pres">
      <dgm:prSet presAssocID="{ADD2870D-51BD-4A73-939E-13A513C3AE65}" presName="txSpace" presStyleCnt="0"/>
      <dgm:spPr/>
    </dgm:pt>
    <dgm:pt modelId="{64162E26-8153-4C79-8621-F7709EE62852}" type="pres">
      <dgm:prSet presAssocID="{ADD2870D-51BD-4A73-939E-13A513C3AE65}" presName="desTx" presStyleLbl="revTx" presStyleIdx="5" presStyleCnt="8">
        <dgm:presLayoutVars/>
      </dgm:prSet>
      <dgm:spPr/>
    </dgm:pt>
    <dgm:pt modelId="{16E15EDC-DC61-41D9-9ED4-9D70AEAA7B73}" type="pres">
      <dgm:prSet presAssocID="{B8CC6DC1-060D-4CDC-BE92-A0A8F72BB5C2}" presName="sibTrans" presStyleCnt="0"/>
      <dgm:spPr/>
    </dgm:pt>
    <dgm:pt modelId="{9E6BC535-7040-4AA1-BD97-24821BC25935}" type="pres">
      <dgm:prSet presAssocID="{99151A8A-DEB1-4E0A-8D66-7F804D501943}" presName="compNode" presStyleCnt="0"/>
      <dgm:spPr/>
    </dgm:pt>
    <dgm:pt modelId="{74A88EEE-C217-4367-A760-9850A231C22F}" type="pres">
      <dgm:prSet presAssocID="{99151A8A-DEB1-4E0A-8D66-7F804D50194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rain in head"/>
        </a:ext>
      </dgm:extLst>
    </dgm:pt>
    <dgm:pt modelId="{985B09E5-C6B3-48A6-BE24-D1B7C465AE7B}" type="pres">
      <dgm:prSet presAssocID="{99151A8A-DEB1-4E0A-8D66-7F804D501943}" presName="iconSpace" presStyleCnt="0"/>
      <dgm:spPr/>
    </dgm:pt>
    <dgm:pt modelId="{548F2A9A-9269-429E-82E3-C8AC6B007A6D}" type="pres">
      <dgm:prSet presAssocID="{99151A8A-DEB1-4E0A-8D66-7F804D501943}" presName="parTx" presStyleLbl="revTx" presStyleIdx="6" presStyleCnt="8">
        <dgm:presLayoutVars>
          <dgm:chMax val="0"/>
          <dgm:chPref val="0"/>
        </dgm:presLayoutVars>
      </dgm:prSet>
      <dgm:spPr/>
    </dgm:pt>
    <dgm:pt modelId="{6544A936-2A72-43AF-BAF0-CBCFF7172C15}" type="pres">
      <dgm:prSet presAssocID="{99151A8A-DEB1-4E0A-8D66-7F804D501943}" presName="txSpace" presStyleCnt="0"/>
      <dgm:spPr/>
    </dgm:pt>
    <dgm:pt modelId="{1014BF5B-BF48-4865-9F73-CD19D873E753}" type="pres">
      <dgm:prSet presAssocID="{99151A8A-DEB1-4E0A-8D66-7F804D501943}" presName="desTx" presStyleLbl="revTx" presStyleIdx="7" presStyleCnt="8">
        <dgm:presLayoutVars/>
      </dgm:prSet>
      <dgm:spPr/>
    </dgm:pt>
  </dgm:ptLst>
  <dgm:cxnLst>
    <dgm:cxn modelId="{94A7E52D-6602-4594-A2DC-A56837ECF2C7}" type="presOf" srcId="{0071C5C1-940C-4F56-9F05-25C2919CEA70}" destId="{AE01B78A-A1EE-4FD8-B1AC-8EF0F6616F8A}" srcOrd="0" destOrd="0" presId="urn:microsoft.com/office/officeart/2018/5/layout/CenteredIconLabelDescriptionList"/>
    <dgm:cxn modelId="{00AE582F-92CF-4D1A-B681-53C52F65DF07}" type="presOf" srcId="{8E84E3A1-D6FC-4C20-9616-8F142657435D}" destId="{26CEA3B3-C1E6-4616-881E-F5C68B9A7D24}" srcOrd="0" destOrd="0" presId="urn:microsoft.com/office/officeart/2018/5/layout/CenteredIconLabelDescriptionList"/>
    <dgm:cxn modelId="{42D1B13F-02E6-4CA2-A31E-DB6BCFA87F16}" srcId="{74A67F35-EB5B-4CD0-9788-AA9F48F176F6}" destId="{912AE832-D39A-41CF-981B-DB776AAAACC6}" srcOrd="1" destOrd="0" parTransId="{9ADB0455-1025-433F-B971-39FFC96C88AE}" sibTransId="{283918FF-8CFB-4328-A7CC-CF4F0BBA23D1}"/>
    <dgm:cxn modelId="{24BE1765-EBBB-4DBE-A1EA-BEB66FFA040D}" type="presOf" srcId="{74A67F35-EB5B-4CD0-9788-AA9F48F176F6}" destId="{40E6DE21-F8AA-4DEB-AC4E-47507ACD6348}" srcOrd="0" destOrd="0" presId="urn:microsoft.com/office/officeart/2018/5/layout/CenteredIconLabelDescriptionList"/>
    <dgm:cxn modelId="{3A9CF079-26C0-49CA-8093-FD36B3F836E3}" type="presOf" srcId="{912AE832-D39A-41CF-981B-DB776AAAACC6}" destId="{D2D8F52F-EE7C-4914-951C-3068C4E6A757}" srcOrd="0" destOrd="0" presId="urn:microsoft.com/office/officeart/2018/5/layout/CenteredIconLabelDescriptionList"/>
    <dgm:cxn modelId="{059BE890-0421-4E22-A45C-207552254EE1}" srcId="{8E84E3A1-D6FC-4C20-9616-8F142657435D}" destId="{72E1FA18-84F3-4D6A-A773-6FF2FFCECE00}" srcOrd="0" destOrd="0" parTransId="{DA1692AA-FBE5-4FD0-B7CE-C80820B670FE}" sibTransId="{4F1113D9-89A0-4040-AA29-851E1A9951DF}"/>
    <dgm:cxn modelId="{45FF2995-59D5-415F-811B-0A664EF694D0}" srcId="{912AE832-D39A-41CF-981B-DB776AAAACC6}" destId="{0071C5C1-940C-4F56-9F05-25C2919CEA70}" srcOrd="0" destOrd="0" parTransId="{3A47D67A-5B24-4CDE-AED8-A2B25205DD3F}" sibTransId="{ACA89D57-BEC2-41DA-83EB-0E48A953DA83}"/>
    <dgm:cxn modelId="{A3E3C098-EE52-4563-8C65-24D38C102342}" type="presOf" srcId="{99151A8A-DEB1-4E0A-8D66-7F804D501943}" destId="{548F2A9A-9269-429E-82E3-C8AC6B007A6D}" srcOrd="0" destOrd="0" presId="urn:microsoft.com/office/officeart/2018/5/layout/CenteredIconLabelDescriptionList"/>
    <dgm:cxn modelId="{6B8E8B99-B540-4A48-8C0C-6C1EEF460128}" type="presOf" srcId="{D5E6DBE4-1458-4852-A676-750971EF8838}" destId="{1014BF5B-BF48-4865-9F73-CD19D873E753}" srcOrd="0" destOrd="0" presId="urn:microsoft.com/office/officeart/2018/5/layout/CenteredIconLabelDescriptionList"/>
    <dgm:cxn modelId="{35CC579E-C20E-495C-ACD8-699F6E8D318D}" srcId="{74A67F35-EB5B-4CD0-9788-AA9F48F176F6}" destId="{8E84E3A1-D6FC-4C20-9616-8F142657435D}" srcOrd="0" destOrd="0" parTransId="{C249835B-C0EB-41D8-ABAF-7CE9EA1ADB81}" sibTransId="{5BDABE51-20EF-45A4-8FC9-B1C5A1222B18}"/>
    <dgm:cxn modelId="{E9206FA6-1D54-4E91-A0D7-613305EB5681}" srcId="{ADD2870D-51BD-4A73-939E-13A513C3AE65}" destId="{27F506C7-06A2-4F6C-B79E-0FC11282223E}" srcOrd="0" destOrd="0" parTransId="{1DA5BF75-D7A0-48D7-8116-65DDCE1C1705}" sibTransId="{169809F4-0930-45DA-A4A8-A0D8E822F50B}"/>
    <dgm:cxn modelId="{C951F1B2-4812-495F-873F-09B419B135A5}" srcId="{99151A8A-DEB1-4E0A-8D66-7F804D501943}" destId="{D5E6DBE4-1458-4852-A676-750971EF8838}" srcOrd="0" destOrd="0" parTransId="{37C671FF-3B5B-4FF9-A2DF-66F80172CB52}" sibTransId="{4C723A9E-C0C3-44FF-A049-2F8FB87B6732}"/>
    <dgm:cxn modelId="{591DD3B6-2204-4154-BBB0-86EC58C2F51C}" srcId="{74A67F35-EB5B-4CD0-9788-AA9F48F176F6}" destId="{99151A8A-DEB1-4E0A-8D66-7F804D501943}" srcOrd="3" destOrd="0" parTransId="{96A3E76C-3508-4FC5-9FF8-7E0084057ABF}" sibTransId="{DF2EBFE9-63DE-47A9-8D82-4318C3019D19}"/>
    <dgm:cxn modelId="{AFCD91BE-7AB0-4F1D-9EC1-4058947A3F3A}" type="presOf" srcId="{ADD2870D-51BD-4A73-939E-13A513C3AE65}" destId="{803AD252-02CD-45D7-B28A-D1C790DA8859}" srcOrd="0" destOrd="0" presId="urn:microsoft.com/office/officeart/2018/5/layout/CenteredIconLabelDescriptionList"/>
    <dgm:cxn modelId="{5E8D9FC2-349C-47D5-81B8-55E488A53BBD}" srcId="{74A67F35-EB5B-4CD0-9788-AA9F48F176F6}" destId="{ADD2870D-51BD-4A73-939E-13A513C3AE65}" srcOrd="2" destOrd="0" parTransId="{3E2E3EE3-A405-4157-AC5F-B873D34B03B3}" sibTransId="{B8CC6DC1-060D-4CDC-BE92-A0A8F72BB5C2}"/>
    <dgm:cxn modelId="{B70FB8E2-C1B8-4FC7-8BB3-5A436BC04A59}" type="presOf" srcId="{72E1FA18-84F3-4D6A-A773-6FF2FFCECE00}" destId="{C71328F1-F8CB-46F5-B161-BA8F7F2A54C6}" srcOrd="0" destOrd="0" presId="urn:microsoft.com/office/officeart/2018/5/layout/CenteredIconLabelDescriptionList"/>
    <dgm:cxn modelId="{A3F2FCED-E513-415A-9CC7-11AFF9226AA2}" type="presOf" srcId="{27F506C7-06A2-4F6C-B79E-0FC11282223E}" destId="{64162E26-8153-4C79-8621-F7709EE62852}" srcOrd="0" destOrd="0" presId="urn:microsoft.com/office/officeart/2018/5/layout/CenteredIconLabelDescriptionList"/>
    <dgm:cxn modelId="{FB6300FB-321A-4524-8543-EDBE63BD8475}" type="presParOf" srcId="{40E6DE21-F8AA-4DEB-AC4E-47507ACD6348}" destId="{B98560BB-63F9-4ECA-B16C-FAD0CBC41FB5}" srcOrd="0" destOrd="0" presId="urn:microsoft.com/office/officeart/2018/5/layout/CenteredIconLabelDescriptionList"/>
    <dgm:cxn modelId="{008DF112-BCD7-4410-8222-11090F2576C5}" type="presParOf" srcId="{B98560BB-63F9-4ECA-B16C-FAD0CBC41FB5}" destId="{33C9C917-1F45-4271-8A1D-B3545EC4D5C9}" srcOrd="0" destOrd="0" presId="urn:microsoft.com/office/officeart/2018/5/layout/CenteredIconLabelDescriptionList"/>
    <dgm:cxn modelId="{A93EB590-455E-419E-9E74-79B6FDAB98D4}" type="presParOf" srcId="{B98560BB-63F9-4ECA-B16C-FAD0CBC41FB5}" destId="{EF46AAA5-FD2A-4B05-BE03-0E9AFB1F2AE7}" srcOrd="1" destOrd="0" presId="urn:microsoft.com/office/officeart/2018/5/layout/CenteredIconLabelDescriptionList"/>
    <dgm:cxn modelId="{6E18C3A8-8082-4602-8464-13D918B0655B}" type="presParOf" srcId="{B98560BB-63F9-4ECA-B16C-FAD0CBC41FB5}" destId="{26CEA3B3-C1E6-4616-881E-F5C68B9A7D24}" srcOrd="2" destOrd="0" presId="urn:microsoft.com/office/officeart/2018/5/layout/CenteredIconLabelDescriptionList"/>
    <dgm:cxn modelId="{32E4A3E1-91CD-4067-AEB8-BA31C48E86BD}" type="presParOf" srcId="{B98560BB-63F9-4ECA-B16C-FAD0CBC41FB5}" destId="{2E12D85C-1590-4BE5-9DE8-DB257AA24B7C}" srcOrd="3" destOrd="0" presId="urn:microsoft.com/office/officeart/2018/5/layout/CenteredIconLabelDescriptionList"/>
    <dgm:cxn modelId="{FE25226F-F8F7-4A8D-B024-EE1210E0619F}" type="presParOf" srcId="{B98560BB-63F9-4ECA-B16C-FAD0CBC41FB5}" destId="{C71328F1-F8CB-46F5-B161-BA8F7F2A54C6}" srcOrd="4" destOrd="0" presId="urn:microsoft.com/office/officeart/2018/5/layout/CenteredIconLabelDescriptionList"/>
    <dgm:cxn modelId="{DC455C87-1AE2-4FBD-A2F8-886EB2DAEA9B}" type="presParOf" srcId="{40E6DE21-F8AA-4DEB-AC4E-47507ACD6348}" destId="{08C86E81-2E26-41E3-8EAB-2E695CB7E46A}" srcOrd="1" destOrd="0" presId="urn:microsoft.com/office/officeart/2018/5/layout/CenteredIconLabelDescriptionList"/>
    <dgm:cxn modelId="{8737B40C-269F-464C-A7F2-4B7486AFDC0D}" type="presParOf" srcId="{40E6DE21-F8AA-4DEB-AC4E-47507ACD6348}" destId="{B8056637-2721-4282-AABD-48BBE075D2F6}" srcOrd="2" destOrd="0" presId="urn:microsoft.com/office/officeart/2018/5/layout/CenteredIconLabelDescriptionList"/>
    <dgm:cxn modelId="{3CAAC362-1013-42EE-8F9A-99B516CC6F52}" type="presParOf" srcId="{B8056637-2721-4282-AABD-48BBE075D2F6}" destId="{B653D7F2-3CA7-4EC3-B054-6EE525C1633D}" srcOrd="0" destOrd="0" presId="urn:microsoft.com/office/officeart/2018/5/layout/CenteredIconLabelDescriptionList"/>
    <dgm:cxn modelId="{7D7451B6-036F-4B78-A4A3-A26124101F0D}" type="presParOf" srcId="{B8056637-2721-4282-AABD-48BBE075D2F6}" destId="{ED694FE9-20DA-4454-A22C-24D5141512AD}" srcOrd="1" destOrd="0" presId="urn:microsoft.com/office/officeart/2018/5/layout/CenteredIconLabelDescriptionList"/>
    <dgm:cxn modelId="{57AAA15C-2F06-4512-8169-936549EB1522}" type="presParOf" srcId="{B8056637-2721-4282-AABD-48BBE075D2F6}" destId="{D2D8F52F-EE7C-4914-951C-3068C4E6A757}" srcOrd="2" destOrd="0" presId="urn:microsoft.com/office/officeart/2018/5/layout/CenteredIconLabelDescriptionList"/>
    <dgm:cxn modelId="{51CECAD2-3D85-4E09-9555-9C17664138A4}" type="presParOf" srcId="{B8056637-2721-4282-AABD-48BBE075D2F6}" destId="{BA54F786-E301-46A9-9628-C694E3CE0A6E}" srcOrd="3" destOrd="0" presId="urn:microsoft.com/office/officeart/2018/5/layout/CenteredIconLabelDescriptionList"/>
    <dgm:cxn modelId="{0CC5889A-F018-4204-83AD-B8B37E996FCA}" type="presParOf" srcId="{B8056637-2721-4282-AABD-48BBE075D2F6}" destId="{AE01B78A-A1EE-4FD8-B1AC-8EF0F6616F8A}" srcOrd="4" destOrd="0" presId="urn:microsoft.com/office/officeart/2018/5/layout/CenteredIconLabelDescriptionList"/>
    <dgm:cxn modelId="{8C1C1469-C97F-4961-B31C-C3FD80616283}" type="presParOf" srcId="{40E6DE21-F8AA-4DEB-AC4E-47507ACD6348}" destId="{C12C764E-D390-4E01-9170-518A84E4EE83}" srcOrd="3" destOrd="0" presId="urn:microsoft.com/office/officeart/2018/5/layout/CenteredIconLabelDescriptionList"/>
    <dgm:cxn modelId="{BB7E86B4-4039-4A04-A304-6628A87E0944}" type="presParOf" srcId="{40E6DE21-F8AA-4DEB-AC4E-47507ACD6348}" destId="{B33A78D8-4327-4B74-876C-E3C535F06B57}" srcOrd="4" destOrd="0" presId="urn:microsoft.com/office/officeart/2018/5/layout/CenteredIconLabelDescriptionList"/>
    <dgm:cxn modelId="{587C8D3B-E8D6-4D2C-B034-FD7BB763D17D}" type="presParOf" srcId="{B33A78D8-4327-4B74-876C-E3C535F06B57}" destId="{9FAEB49B-691E-494E-8C42-76EF94307578}" srcOrd="0" destOrd="0" presId="urn:microsoft.com/office/officeart/2018/5/layout/CenteredIconLabelDescriptionList"/>
    <dgm:cxn modelId="{5B3ACCFF-DBFF-4F8C-8B0B-0BD21C94FF72}" type="presParOf" srcId="{B33A78D8-4327-4B74-876C-E3C535F06B57}" destId="{E84EEBB4-6DB8-4AB3-8506-9A7620F1B61C}" srcOrd="1" destOrd="0" presId="urn:microsoft.com/office/officeart/2018/5/layout/CenteredIconLabelDescriptionList"/>
    <dgm:cxn modelId="{5E922C1F-EBDE-4A6F-810A-D1698631955A}" type="presParOf" srcId="{B33A78D8-4327-4B74-876C-E3C535F06B57}" destId="{803AD252-02CD-45D7-B28A-D1C790DA8859}" srcOrd="2" destOrd="0" presId="urn:microsoft.com/office/officeart/2018/5/layout/CenteredIconLabelDescriptionList"/>
    <dgm:cxn modelId="{0EC49A26-14F8-4941-8A6C-684F29BD55D5}" type="presParOf" srcId="{B33A78D8-4327-4B74-876C-E3C535F06B57}" destId="{A4B1C072-6633-499B-ADA1-8F0FA9C0FDAB}" srcOrd="3" destOrd="0" presId="urn:microsoft.com/office/officeart/2018/5/layout/CenteredIconLabelDescriptionList"/>
    <dgm:cxn modelId="{AD13067A-F398-4BA2-A4BE-0F598F1C5176}" type="presParOf" srcId="{B33A78D8-4327-4B74-876C-E3C535F06B57}" destId="{64162E26-8153-4C79-8621-F7709EE62852}" srcOrd="4" destOrd="0" presId="urn:microsoft.com/office/officeart/2018/5/layout/CenteredIconLabelDescriptionList"/>
    <dgm:cxn modelId="{9A66CFA8-2C33-4663-84A0-C9FD66203CAB}" type="presParOf" srcId="{40E6DE21-F8AA-4DEB-AC4E-47507ACD6348}" destId="{16E15EDC-DC61-41D9-9ED4-9D70AEAA7B73}" srcOrd="5" destOrd="0" presId="urn:microsoft.com/office/officeart/2018/5/layout/CenteredIconLabelDescriptionList"/>
    <dgm:cxn modelId="{5B1A4DF0-1C42-4C42-BF73-B280FBE5393D}" type="presParOf" srcId="{40E6DE21-F8AA-4DEB-AC4E-47507ACD6348}" destId="{9E6BC535-7040-4AA1-BD97-24821BC25935}" srcOrd="6" destOrd="0" presId="urn:microsoft.com/office/officeart/2018/5/layout/CenteredIconLabelDescriptionList"/>
    <dgm:cxn modelId="{BB24AC66-98D7-4918-9808-E01EC99F8E74}" type="presParOf" srcId="{9E6BC535-7040-4AA1-BD97-24821BC25935}" destId="{74A88EEE-C217-4367-A760-9850A231C22F}" srcOrd="0" destOrd="0" presId="urn:microsoft.com/office/officeart/2018/5/layout/CenteredIconLabelDescriptionList"/>
    <dgm:cxn modelId="{E6C042B0-C9E1-41AE-A964-E5418800F7D2}" type="presParOf" srcId="{9E6BC535-7040-4AA1-BD97-24821BC25935}" destId="{985B09E5-C6B3-48A6-BE24-D1B7C465AE7B}" srcOrd="1" destOrd="0" presId="urn:microsoft.com/office/officeart/2018/5/layout/CenteredIconLabelDescriptionList"/>
    <dgm:cxn modelId="{9A5F419F-D072-4A2B-9383-21778883D360}" type="presParOf" srcId="{9E6BC535-7040-4AA1-BD97-24821BC25935}" destId="{548F2A9A-9269-429E-82E3-C8AC6B007A6D}" srcOrd="2" destOrd="0" presId="urn:microsoft.com/office/officeart/2018/5/layout/CenteredIconLabelDescriptionList"/>
    <dgm:cxn modelId="{63919C78-F470-4C6C-87F4-734C5F1C3CE1}" type="presParOf" srcId="{9E6BC535-7040-4AA1-BD97-24821BC25935}" destId="{6544A936-2A72-43AF-BAF0-CBCFF7172C15}" srcOrd="3" destOrd="0" presId="urn:microsoft.com/office/officeart/2018/5/layout/CenteredIconLabelDescriptionList"/>
    <dgm:cxn modelId="{BBB5DE6F-D407-48CD-B269-CF76DD2174EA}" type="presParOf" srcId="{9E6BC535-7040-4AA1-BD97-24821BC25935}" destId="{1014BF5B-BF48-4865-9F73-CD19D873E753}"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BB68B6B-B825-4CF0-910C-8E0502617ADB}" type="doc">
      <dgm:prSet loTypeId="urn:microsoft.com/office/officeart/2018/2/layout/IconVerticalSolidList" loCatId="icon" qsTypeId="urn:microsoft.com/office/officeart/2005/8/quickstyle/simple1" qsCatId="simple" csTypeId="urn:microsoft.com/office/officeart/2018/5/colors/Iconchunking_neutralicontext_colorful5" csCatId="colorful" phldr="1"/>
      <dgm:spPr/>
      <dgm:t>
        <a:bodyPr/>
        <a:lstStyle/>
        <a:p>
          <a:endParaRPr lang="en-US"/>
        </a:p>
      </dgm:t>
    </dgm:pt>
    <dgm:pt modelId="{C25BDE1D-792D-4A47-91C9-5B9D6E134F91}">
      <dgm:prSet/>
      <dgm:spPr/>
      <dgm:t>
        <a:bodyPr/>
        <a:lstStyle/>
        <a:p>
          <a:pPr>
            <a:lnSpc>
              <a:spcPct val="100000"/>
            </a:lnSpc>
          </a:pPr>
          <a:r>
            <a:rPr lang="en-US" noProof="0" dirty="0"/>
            <a:t>Problem Discovery</a:t>
          </a:r>
        </a:p>
      </dgm:t>
    </dgm:pt>
    <dgm:pt modelId="{43EB8F52-84D7-4204-933D-0657DFBDEE30}" type="parTrans" cxnId="{6579A68E-1596-465A-BF06-5C006C98B71D}">
      <dgm:prSet/>
      <dgm:spPr/>
      <dgm:t>
        <a:bodyPr/>
        <a:lstStyle/>
        <a:p>
          <a:endParaRPr lang="en-US"/>
        </a:p>
      </dgm:t>
    </dgm:pt>
    <dgm:pt modelId="{BEEFBBC7-CFB0-4403-913C-10517461092C}" type="sibTrans" cxnId="{6579A68E-1596-465A-BF06-5C006C98B71D}">
      <dgm:prSet/>
      <dgm:spPr/>
      <dgm:t>
        <a:bodyPr/>
        <a:lstStyle/>
        <a:p>
          <a:endParaRPr lang="en-US"/>
        </a:p>
      </dgm:t>
    </dgm:pt>
    <dgm:pt modelId="{D3D55B6D-CF5C-41D2-82D1-3DEFBA4B9732}">
      <dgm:prSet/>
      <dgm:spPr/>
      <dgm:t>
        <a:bodyPr/>
        <a:lstStyle/>
        <a:p>
          <a:pPr>
            <a:lnSpc>
              <a:spcPct val="100000"/>
            </a:lnSpc>
          </a:pPr>
          <a:r>
            <a:rPr lang="en-US" noProof="0" dirty="0"/>
            <a:t>Clarify the problem and what success looks like</a:t>
          </a:r>
        </a:p>
      </dgm:t>
    </dgm:pt>
    <dgm:pt modelId="{B0DA8C39-7E8F-4401-9F9B-6873A2E1313C}" type="parTrans" cxnId="{2192F2D2-379F-4061-89EA-1A5793E427E6}">
      <dgm:prSet/>
      <dgm:spPr/>
      <dgm:t>
        <a:bodyPr/>
        <a:lstStyle/>
        <a:p>
          <a:endParaRPr lang="en-NL"/>
        </a:p>
      </dgm:t>
    </dgm:pt>
    <dgm:pt modelId="{CD24F4DD-4D94-43F5-B8EC-4651151BA78B}" type="sibTrans" cxnId="{2192F2D2-379F-4061-89EA-1A5793E427E6}">
      <dgm:prSet/>
      <dgm:spPr/>
      <dgm:t>
        <a:bodyPr/>
        <a:lstStyle/>
        <a:p>
          <a:endParaRPr lang="en-NL"/>
        </a:p>
      </dgm:t>
    </dgm:pt>
    <dgm:pt modelId="{61FEB590-6BFC-424A-A6AE-762E07BC8E59}">
      <dgm:prSet/>
      <dgm:spPr/>
      <dgm:t>
        <a:bodyPr/>
        <a:lstStyle/>
        <a:p>
          <a:pPr>
            <a:lnSpc>
              <a:spcPct val="100000"/>
            </a:lnSpc>
          </a:pPr>
          <a:r>
            <a:rPr lang="en-US" noProof="0" dirty="0"/>
            <a:t>Solution Design</a:t>
          </a:r>
        </a:p>
      </dgm:t>
    </dgm:pt>
    <dgm:pt modelId="{FF901A9F-27EA-41F2-8E4B-79EC731AEE1B}" type="parTrans" cxnId="{5D983B84-6D2D-49F8-8798-C030BF50F164}">
      <dgm:prSet/>
      <dgm:spPr/>
      <dgm:t>
        <a:bodyPr/>
        <a:lstStyle/>
        <a:p>
          <a:endParaRPr lang="en-NL"/>
        </a:p>
      </dgm:t>
    </dgm:pt>
    <dgm:pt modelId="{218A5A90-5F15-48D7-9561-ECCFEC53108A}" type="sibTrans" cxnId="{5D983B84-6D2D-49F8-8798-C030BF50F164}">
      <dgm:prSet/>
      <dgm:spPr/>
      <dgm:t>
        <a:bodyPr/>
        <a:lstStyle/>
        <a:p>
          <a:endParaRPr lang="en-NL"/>
        </a:p>
      </dgm:t>
    </dgm:pt>
    <dgm:pt modelId="{27829433-ED92-46B3-95D9-7BA54438D44A}">
      <dgm:prSet/>
      <dgm:spPr/>
      <dgm:t>
        <a:bodyPr/>
        <a:lstStyle/>
        <a:p>
          <a:pPr>
            <a:lnSpc>
              <a:spcPct val="100000"/>
            </a:lnSpc>
          </a:pPr>
          <a:r>
            <a:rPr lang="en-US" noProof="0" dirty="0"/>
            <a:t>Choose an approach that fits users and constraints</a:t>
          </a:r>
        </a:p>
      </dgm:t>
    </dgm:pt>
    <dgm:pt modelId="{0350D34B-78F1-4BD5-996B-C9250E3B7AAF}" type="parTrans" cxnId="{21C691BE-2528-4320-8AB7-19F364676CD6}">
      <dgm:prSet/>
      <dgm:spPr/>
      <dgm:t>
        <a:bodyPr/>
        <a:lstStyle/>
        <a:p>
          <a:endParaRPr lang="en-NL"/>
        </a:p>
      </dgm:t>
    </dgm:pt>
    <dgm:pt modelId="{33F57E10-F753-41EA-9BC4-0EA99AD14D5F}" type="sibTrans" cxnId="{21C691BE-2528-4320-8AB7-19F364676CD6}">
      <dgm:prSet/>
      <dgm:spPr/>
      <dgm:t>
        <a:bodyPr/>
        <a:lstStyle/>
        <a:p>
          <a:endParaRPr lang="en-NL"/>
        </a:p>
      </dgm:t>
    </dgm:pt>
    <dgm:pt modelId="{02B1C128-FD37-43D8-8DD6-2229391DE8EA}">
      <dgm:prSet/>
      <dgm:spPr/>
      <dgm:t>
        <a:bodyPr/>
        <a:lstStyle/>
        <a:p>
          <a:pPr>
            <a:lnSpc>
              <a:spcPct val="100000"/>
            </a:lnSpc>
          </a:pPr>
          <a:r>
            <a:rPr lang="en-US" noProof="0" dirty="0"/>
            <a:t>Incremental Build</a:t>
          </a:r>
        </a:p>
      </dgm:t>
    </dgm:pt>
    <dgm:pt modelId="{037A69E5-3028-424F-A880-93F2493D0106}" type="parTrans" cxnId="{D8F3E458-ACD7-4EBE-AC13-32E6A6700509}">
      <dgm:prSet/>
      <dgm:spPr/>
      <dgm:t>
        <a:bodyPr/>
        <a:lstStyle/>
        <a:p>
          <a:endParaRPr lang="en-NL"/>
        </a:p>
      </dgm:t>
    </dgm:pt>
    <dgm:pt modelId="{F4C5F070-0E16-4653-8250-14DC3460A3BB}" type="sibTrans" cxnId="{D8F3E458-ACD7-4EBE-AC13-32E6A6700509}">
      <dgm:prSet/>
      <dgm:spPr/>
      <dgm:t>
        <a:bodyPr/>
        <a:lstStyle/>
        <a:p>
          <a:endParaRPr lang="en-NL"/>
        </a:p>
      </dgm:t>
    </dgm:pt>
    <dgm:pt modelId="{C6CDB5A8-3328-40E9-9871-272981D62BFB}">
      <dgm:prSet/>
      <dgm:spPr/>
      <dgm:t>
        <a:bodyPr/>
        <a:lstStyle/>
        <a:p>
          <a:pPr>
            <a:lnSpc>
              <a:spcPct val="100000"/>
            </a:lnSpc>
          </a:pPr>
          <a:r>
            <a:rPr lang="en-US" noProof="0" dirty="0"/>
            <a:t>Deliver working software in small, safe increments</a:t>
          </a:r>
        </a:p>
      </dgm:t>
    </dgm:pt>
    <dgm:pt modelId="{CFAADC0B-8D92-47A0-BFE5-624CB8ADA3F8}" type="parTrans" cxnId="{59232235-DCB4-4A98-B8CE-5CF563BAC719}">
      <dgm:prSet/>
      <dgm:spPr/>
      <dgm:t>
        <a:bodyPr/>
        <a:lstStyle/>
        <a:p>
          <a:endParaRPr lang="en-NL"/>
        </a:p>
      </dgm:t>
    </dgm:pt>
    <dgm:pt modelId="{B014CBFE-BF33-4B73-A729-ABE61F00A17C}" type="sibTrans" cxnId="{59232235-DCB4-4A98-B8CE-5CF563BAC719}">
      <dgm:prSet/>
      <dgm:spPr/>
      <dgm:t>
        <a:bodyPr/>
        <a:lstStyle/>
        <a:p>
          <a:endParaRPr lang="en-NL"/>
        </a:p>
      </dgm:t>
    </dgm:pt>
    <dgm:pt modelId="{7A4E8079-3258-4096-872F-BC843D25E619}">
      <dgm:prSet/>
      <dgm:spPr/>
      <dgm:t>
        <a:bodyPr/>
        <a:lstStyle/>
        <a:p>
          <a:pPr>
            <a:lnSpc>
              <a:spcPct val="100000"/>
            </a:lnSpc>
          </a:pPr>
          <a:r>
            <a:rPr lang="en-US" noProof="0" dirty="0"/>
            <a:t>Continuous Improvement</a:t>
          </a:r>
        </a:p>
      </dgm:t>
    </dgm:pt>
    <dgm:pt modelId="{FF1E4ED3-33CA-4223-AB1A-E3DD8EE1A7AA}" type="parTrans" cxnId="{9EF7B9F5-D070-4A4F-875F-ED5E04B55390}">
      <dgm:prSet/>
      <dgm:spPr/>
      <dgm:t>
        <a:bodyPr/>
        <a:lstStyle/>
        <a:p>
          <a:endParaRPr lang="en-NL"/>
        </a:p>
      </dgm:t>
    </dgm:pt>
    <dgm:pt modelId="{6ACF7BDB-2FF5-4E7F-B0B0-964AD8706F84}" type="sibTrans" cxnId="{9EF7B9F5-D070-4A4F-875F-ED5E04B55390}">
      <dgm:prSet/>
      <dgm:spPr/>
      <dgm:t>
        <a:bodyPr/>
        <a:lstStyle/>
        <a:p>
          <a:endParaRPr lang="en-NL"/>
        </a:p>
      </dgm:t>
    </dgm:pt>
    <dgm:pt modelId="{9731CB16-A430-455D-8C51-BE8E6D81909E}">
      <dgm:prSet/>
      <dgm:spPr/>
      <dgm:t>
        <a:bodyPr/>
        <a:lstStyle/>
        <a:p>
          <a:pPr>
            <a:lnSpc>
              <a:spcPct val="100000"/>
            </a:lnSpc>
          </a:pPr>
          <a:r>
            <a:rPr lang="en-US" i="0" noProof="0" dirty="0"/>
            <a:t>Learn from reality and iterate deliberately</a:t>
          </a:r>
        </a:p>
      </dgm:t>
    </dgm:pt>
    <dgm:pt modelId="{00559575-B638-4896-853E-A2DF99A5FCB1}" type="parTrans" cxnId="{50AAE9FA-E4AC-4736-B25C-68922A1DA1C8}">
      <dgm:prSet/>
      <dgm:spPr/>
      <dgm:t>
        <a:bodyPr/>
        <a:lstStyle/>
        <a:p>
          <a:endParaRPr lang="en-NL"/>
        </a:p>
      </dgm:t>
    </dgm:pt>
    <dgm:pt modelId="{3E5643E7-0C07-446A-B85E-03D21E3AD537}" type="sibTrans" cxnId="{50AAE9FA-E4AC-4736-B25C-68922A1DA1C8}">
      <dgm:prSet/>
      <dgm:spPr/>
      <dgm:t>
        <a:bodyPr/>
        <a:lstStyle/>
        <a:p>
          <a:endParaRPr lang="en-NL"/>
        </a:p>
      </dgm:t>
    </dgm:pt>
    <dgm:pt modelId="{E8189006-CD05-4CB7-ADE1-B0A7D48FC066}" type="pres">
      <dgm:prSet presAssocID="{4BB68B6B-B825-4CF0-910C-8E0502617ADB}" presName="root" presStyleCnt="0">
        <dgm:presLayoutVars>
          <dgm:dir/>
          <dgm:resizeHandles val="exact"/>
        </dgm:presLayoutVars>
      </dgm:prSet>
      <dgm:spPr/>
    </dgm:pt>
    <dgm:pt modelId="{3D424B6D-8211-48A9-BA53-0CD61CF8157B}" type="pres">
      <dgm:prSet presAssocID="{C25BDE1D-792D-4A47-91C9-5B9D6E134F91}" presName="compNode" presStyleCnt="0"/>
      <dgm:spPr/>
    </dgm:pt>
    <dgm:pt modelId="{C8769BD3-D6E9-48F1-86E3-F78186821D55}" type="pres">
      <dgm:prSet presAssocID="{C25BDE1D-792D-4A47-91C9-5B9D6E134F91}" presName="bgRect" presStyleLbl="bgShp" presStyleIdx="0" presStyleCnt="4"/>
      <dgm:spPr/>
    </dgm:pt>
    <dgm:pt modelId="{6042BE3A-95E2-475C-85DD-D7BEC23EE328}" type="pres">
      <dgm:prSet presAssocID="{C25BDE1D-792D-4A47-91C9-5B9D6E134F91}"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andshake"/>
        </a:ext>
      </dgm:extLst>
    </dgm:pt>
    <dgm:pt modelId="{B4CF287D-C5AB-4B53-8E36-72523433692A}" type="pres">
      <dgm:prSet presAssocID="{C25BDE1D-792D-4A47-91C9-5B9D6E134F91}" presName="spaceRect" presStyleCnt="0"/>
      <dgm:spPr/>
    </dgm:pt>
    <dgm:pt modelId="{3DFE7628-1535-4729-98E5-4EC6FC992402}" type="pres">
      <dgm:prSet presAssocID="{C25BDE1D-792D-4A47-91C9-5B9D6E134F91}" presName="parTx" presStyleLbl="revTx" presStyleIdx="0" presStyleCnt="8">
        <dgm:presLayoutVars>
          <dgm:chMax val="0"/>
          <dgm:chPref val="0"/>
        </dgm:presLayoutVars>
      </dgm:prSet>
      <dgm:spPr/>
    </dgm:pt>
    <dgm:pt modelId="{53251335-AACD-425F-9809-BAB441D20D06}" type="pres">
      <dgm:prSet presAssocID="{C25BDE1D-792D-4A47-91C9-5B9D6E134F91}" presName="desTx" presStyleLbl="revTx" presStyleIdx="1" presStyleCnt="8">
        <dgm:presLayoutVars/>
      </dgm:prSet>
      <dgm:spPr/>
    </dgm:pt>
    <dgm:pt modelId="{E5FC71B4-D2BD-4034-B677-D53AA783DFBC}" type="pres">
      <dgm:prSet presAssocID="{BEEFBBC7-CFB0-4403-913C-10517461092C}" presName="sibTrans" presStyleCnt="0"/>
      <dgm:spPr/>
    </dgm:pt>
    <dgm:pt modelId="{A7B55E78-1517-492F-8A05-62C1FF397F99}" type="pres">
      <dgm:prSet presAssocID="{61FEB590-6BFC-424A-A6AE-762E07BC8E59}" presName="compNode" presStyleCnt="0"/>
      <dgm:spPr/>
    </dgm:pt>
    <dgm:pt modelId="{8F3E2AE9-8BE0-4A47-9DF2-04E4E2A066B0}" type="pres">
      <dgm:prSet presAssocID="{61FEB590-6BFC-424A-A6AE-762E07BC8E59}" presName="bgRect" presStyleLbl="bgShp" presStyleIdx="1" presStyleCnt="4"/>
      <dgm:spPr/>
    </dgm:pt>
    <dgm:pt modelId="{1E348729-C327-4B90-B973-59B4FDBCD7C9}" type="pres">
      <dgm:prSet presAssocID="{61FEB590-6BFC-424A-A6AE-762E07BC8E5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Head with Gears"/>
        </a:ext>
      </dgm:extLst>
    </dgm:pt>
    <dgm:pt modelId="{69AAF53F-5F8F-45D6-812B-E24B024DE3EB}" type="pres">
      <dgm:prSet presAssocID="{61FEB590-6BFC-424A-A6AE-762E07BC8E59}" presName="spaceRect" presStyleCnt="0"/>
      <dgm:spPr/>
    </dgm:pt>
    <dgm:pt modelId="{B49A3AB3-1337-45EB-AF8E-272598D62EE2}" type="pres">
      <dgm:prSet presAssocID="{61FEB590-6BFC-424A-A6AE-762E07BC8E59}" presName="parTx" presStyleLbl="revTx" presStyleIdx="2" presStyleCnt="8">
        <dgm:presLayoutVars>
          <dgm:chMax val="0"/>
          <dgm:chPref val="0"/>
        </dgm:presLayoutVars>
      </dgm:prSet>
      <dgm:spPr/>
    </dgm:pt>
    <dgm:pt modelId="{3ED954F5-D952-489A-8772-39EFF9F2C43A}" type="pres">
      <dgm:prSet presAssocID="{61FEB590-6BFC-424A-A6AE-762E07BC8E59}" presName="desTx" presStyleLbl="revTx" presStyleIdx="3" presStyleCnt="8">
        <dgm:presLayoutVars/>
      </dgm:prSet>
      <dgm:spPr/>
    </dgm:pt>
    <dgm:pt modelId="{A8115440-A4AC-4F0E-98F9-E0C3C2A44347}" type="pres">
      <dgm:prSet presAssocID="{218A5A90-5F15-48D7-9561-ECCFEC53108A}" presName="sibTrans" presStyleCnt="0"/>
      <dgm:spPr/>
    </dgm:pt>
    <dgm:pt modelId="{E481C2AA-A99D-4BC6-8E97-139FEF395E7E}" type="pres">
      <dgm:prSet presAssocID="{02B1C128-FD37-43D8-8DD6-2229391DE8EA}" presName="compNode" presStyleCnt="0"/>
      <dgm:spPr/>
    </dgm:pt>
    <dgm:pt modelId="{32B43D6E-AA6A-40FD-82EE-E500AB6A6C74}" type="pres">
      <dgm:prSet presAssocID="{02B1C128-FD37-43D8-8DD6-2229391DE8EA}" presName="bgRect" presStyleLbl="bgShp" presStyleIdx="2" presStyleCnt="4"/>
      <dgm:spPr/>
    </dgm:pt>
    <dgm:pt modelId="{A7110381-3DA8-4C76-80AB-D0FE261BD7B2}" type="pres">
      <dgm:prSet presAssocID="{02B1C128-FD37-43D8-8DD6-2229391DE8EA}" presName="iconRect" presStyleLbl="node1" presStyleIdx="2"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Handshake"/>
        </a:ext>
      </dgm:extLst>
    </dgm:pt>
    <dgm:pt modelId="{3F468C5E-496A-48E5-9C56-19CA09C7B052}" type="pres">
      <dgm:prSet presAssocID="{02B1C128-FD37-43D8-8DD6-2229391DE8EA}" presName="spaceRect" presStyleCnt="0"/>
      <dgm:spPr/>
    </dgm:pt>
    <dgm:pt modelId="{73D7CF65-0526-495B-819F-C810C5B34F1C}" type="pres">
      <dgm:prSet presAssocID="{02B1C128-FD37-43D8-8DD6-2229391DE8EA}" presName="parTx" presStyleLbl="revTx" presStyleIdx="4" presStyleCnt="8">
        <dgm:presLayoutVars>
          <dgm:chMax val="0"/>
          <dgm:chPref val="0"/>
        </dgm:presLayoutVars>
      </dgm:prSet>
      <dgm:spPr/>
    </dgm:pt>
    <dgm:pt modelId="{38B73153-BC40-43D8-B4D7-2D42D18751E2}" type="pres">
      <dgm:prSet presAssocID="{02B1C128-FD37-43D8-8DD6-2229391DE8EA}" presName="desTx" presStyleLbl="revTx" presStyleIdx="5" presStyleCnt="8">
        <dgm:presLayoutVars/>
      </dgm:prSet>
      <dgm:spPr/>
    </dgm:pt>
    <dgm:pt modelId="{98F827C9-7265-482C-84D3-4A916E9799A8}" type="pres">
      <dgm:prSet presAssocID="{F4C5F070-0E16-4653-8250-14DC3460A3BB}" presName="sibTrans" presStyleCnt="0"/>
      <dgm:spPr/>
    </dgm:pt>
    <dgm:pt modelId="{67532920-C740-4BE7-A613-85F946811952}" type="pres">
      <dgm:prSet presAssocID="{7A4E8079-3258-4096-872F-BC843D25E619}" presName="compNode" presStyleCnt="0"/>
      <dgm:spPr/>
    </dgm:pt>
    <dgm:pt modelId="{3EAD0852-25FE-447C-9D74-1D88EF7E9EF2}" type="pres">
      <dgm:prSet presAssocID="{7A4E8079-3258-4096-872F-BC843D25E619}" presName="bgRect" presStyleLbl="bgShp" presStyleIdx="3" presStyleCnt="4"/>
      <dgm:spPr/>
    </dgm:pt>
    <dgm:pt modelId="{9A6C87AB-3963-479D-B801-44C081307167}" type="pres">
      <dgm:prSet presAssocID="{7A4E8079-3258-4096-872F-BC843D25E619}" presName="iconRect" presStyleLbl="node1" presStyleIdx="3" presStyleCnt="4"/>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dgm:spPr>
      <dgm:extLst>
        <a:ext uri="{E40237B7-FDA0-4F09-8148-C483321AD2D9}">
          <dgm14:cNvPr xmlns:dgm14="http://schemas.microsoft.com/office/drawing/2010/diagram" id="0" name="" descr="Brain in head"/>
        </a:ext>
      </dgm:extLst>
    </dgm:pt>
    <dgm:pt modelId="{B0251859-B643-4958-9EE3-41BAB9AB944B}" type="pres">
      <dgm:prSet presAssocID="{7A4E8079-3258-4096-872F-BC843D25E619}" presName="spaceRect" presStyleCnt="0"/>
      <dgm:spPr/>
    </dgm:pt>
    <dgm:pt modelId="{14529A42-9C93-41A4-B08D-3D77DA7231AA}" type="pres">
      <dgm:prSet presAssocID="{7A4E8079-3258-4096-872F-BC843D25E619}" presName="parTx" presStyleLbl="revTx" presStyleIdx="6" presStyleCnt="8">
        <dgm:presLayoutVars>
          <dgm:chMax val="0"/>
          <dgm:chPref val="0"/>
        </dgm:presLayoutVars>
      </dgm:prSet>
      <dgm:spPr/>
    </dgm:pt>
    <dgm:pt modelId="{0736E843-7D68-4A2B-9B2E-3B07D64A49B5}" type="pres">
      <dgm:prSet presAssocID="{7A4E8079-3258-4096-872F-BC843D25E619}" presName="desTx" presStyleLbl="revTx" presStyleIdx="7" presStyleCnt="8">
        <dgm:presLayoutVars/>
      </dgm:prSet>
      <dgm:spPr/>
    </dgm:pt>
  </dgm:ptLst>
  <dgm:cxnLst>
    <dgm:cxn modelId="{B9F67B11-BDA0-417E-95D9-C4FA13B30629}" type="presOf" srcId="{02B1C128-FD37-43D8-8DD6-2229391DE8EA}" destId="{73D7CF65-0526-495B-819F-C810C5B34F1C}" srcOrd="0" destOrd="0" presId="urn:microsoft.com/office/officeart/2018/2/layout/IconVerticalSolidList"/>
    <dgm:cxn modelId="{3AC9042A-D79F-4433-9BCF-F6BFEA3246EE}" type="presOf" srcId="{27829433-ED92-46B3-95D9-7BA54438D44A}" destId="{3ED954F5-D952-489A-8772-39EFF9F2C43A}" srcOrd="0" destOrd="0" presId="urn:microsoft.com/office/officeart/2018/2/layout/IconVerticalSolidList"/>
    <dgm:cxn modelId="{59232235-DCB4-4A98-B8CE-5CF563BAC719}" srcId="{02B1C128-FD37-43D8-8DD6-2229391DE8EA}" destId="{C6CDB5A8-3328-40E9-9871-272981D62BFB}" srcOrd="0" destOrd="0" parTransId="{CFAADC0B-8D92-47A0-BFE5-624CB8ADA3F8}" sibTransId="{B014CBFE-BF33-4B73-A729-ABE61F00A17C}"/>
    <dgm:cxn modelId="{B62C033D-0708-4A73-B6B5-C26E3C475BE4}" type="presOf" srcId="{4BB68B6B-B825-4CF0-910C-8E0502617ADB}" destId="{E8189006-CD05-4CB7-ADE1-B0A7D48FC066}" srcOrd="0" destOrd="0" presId="urn:microsoft.com/office/officeart/2018/2/layout/IconVerticalSolidList"/>
    <dgm:cxn modelId="{DD0F915F-B827-493C-B293-82E5540F839B}" type="presOf" srcId="{D3D55B6D-CF5C-41D2-82D1-3DEFBA4B9732}" destId="{53251335-AACD-425F-9809-BAB441D20D06}" srcOrd="0" destOrd="0" presId="urn:microsoft.com/office/officeart/2018/2/layout/IconVerticalSolidList"/>
    <dgm:cxn modelId="{D8F3E458-ACD7-4EBE-AC13-32E6A6700509}" srcId="{4BB68B6B-B825-4CF0-910C-8E0502617ADB}" destId="{02B1C128-FD37-43D8-8DD6-2229391DE8EA}" srcOrd="2" destOrd="0" parTransId="{037A69E5-3028-424F-A880-93F2493D0106}" sibTransId="{F4C5F070-0E16-4653-8250-14DC3460A3BB}"/>
    <dgm:cxn modelId="{5D983B84-6D2D-49F8-8798-C030BF50F164}" srcId="{4BB68B6B-B825-4CF0-910C-8E0502617ADB}" destId="{61FEB590-6BFC-424A-A6AE-762E07BC8E59}" srcOrd="1" destOrd="0" parTransId="{FF901A9F-27EA-41F2-8E4B-79EC731AEE1B}" sibTransId="{218A5A90-5F15-48D7-9561-ECCFEC53108A}"/>
    <dgm:cxn modelId="{C9E74F8B-F4F5-4808-888E-65089242A970}" type="presOf" srcId="{9731CB16-A430-455D-8C51-BE8E6D81909E}" destId="{0736E843-7D68-4A2B-9B2E-3B07D64A49B5}" srcOrd="0" destOrd="0" presId="urn:microsoft.com/office/officeart/2018/2/layout/IconVerticalSolidList"/>
    <dgm:cxn modelId="{6579A68E-1596-465A-BF06-5C006C98B71D}" srcId="{4BB68B6B-B825-4CF0-910C-8E0502617ADB}" destId="{C25BDE1D-792D-4A47-91C9-5B9D6E134F91}" srcOrd="0" destOrd="0" parTransId="{43EB8F52-84D7-4204-933D-0657DFBDEE30}" sibTransId="{BEEFBBC7-CFB0-4403-913C-10517461092C}"/>
    <dgm:cxn modelId="{21C691BE-2528-4320-8AB7-19F364676CD6}" srcId="{61FEB590-6BFC-424A-A6AE-762E07BC8E59}" destId="{27829433-ED92-46B3-95D9-7BA54438D44A}" srcOrd="0" destOrd="0" parTransId="{0350D34B-78F1-4BD5-996B-C9250E3B7AAF}" sibTransId="{33F57E10-F753-41EA-9BC4-0EA99AD14D5F}"/>
    <dgm:cxn modelId="{8CF945CB-4F8B-47CF-8F9D-DA4CF3FDD9FC}" type="presOf" srcId="{7A4E8079-3258-4096-872F-BC843D25E619}" destId="{14529A42-9C93-41A4-B08D-3D77DA7231AA}" srcOrd="0" destOrd="0" presId="urn:microsoft.com/office/officeart/2018/2/layout/IconVerticalSolidList"/>
    <dgm:cxn modelId="{2192F2D2-379F-4061-89EA-1A5793E427E6}" srcId="{C25BDE1D-792D-4A47-91C9-5B9D6E134F91}" destId="{D3D55B6D-CF5C-41D2-82D1-3DEFBA4B9732}" srcOrd="0" destOrd="0" parTransId="{B0DA8C39-7E8F-4401-9F9B-6873A2E1313C}" sibTransId="{CD24F4DD-4D94-43F5-B8EC-4651151BA78B}"/>
    <dgm:cxn modelId="{5B9D00E3-2E2F-482F-837C-923361FF42A9}" type="presOf" srcId="{C6CDB5A8-3328-40E9-9871-272981D62BFB}" destId="{38B73153-BC40-43D8-B4D7-2D42D18751E2}" srcOrd="0" destOrd="0" presId="urn:microsoft.com/office/officeart/2018/2/layout/IconVerticalSolidList"/>
    <dgm:cxn modelId="{B3EF1DE3-8075-4E73-BCCA-4A27B3BF0A96}" type="presOf" srcId="{C25BDE1D-792D-4A47-91C9-5B9D6E134F91}" destId="{3DFE7628-1535-4729-98E5-4EC6FC992402}" srcOrd="0" destOrd="0" presId="urn:microsoft.com/office/officeart/2018/2/layout/IconVerticalSolidList"/>
    <dgm:cxn modelId="{426F19EE-5DAD-48C0-918F-398898ADFCBC}" type="presOf" srcId="{61FEB590-6BFC-424A-A6AE-762E07BC8E59}" destId="{B49A3AB3-1337-45EB-AF8E-272598D62EE2}" srcOrd="0" destOrd="0" presId="urn:microsoft.com/office/officeart/2018/2/layout/IconVerticalSolidList"/>
    <dgm:cxn modelId="{9EF7B9F5-D070-4A4F-875F-ED5E04B55390}" srcId="{4BB68B6B-B825-4CF0-910C-8E0502617ADB}" destId="{7A4E8079-3258-4096-872F-BC843D25E619}" srcOrd="3" destOrd="0" parTransId="{FF1E4ED3-33CA-4223-AB1A-E3DD8EE1A7AA}" sibTransId="{6ACF7BDB-2FF5-4E7F-B0B0-964AD8706F84}"/>
    <dgm:cxn modelId="{50AAE9FA-E4AC-4736-B25C-68922A1DA1C8}" srcId="{7A4E8079-3258-4096-872F-BC843D25E619}" destId="{9731CB16-A430-455D-8C51-BE8E6D81909E}" srcOrd="0" destOrd="0" parTransId="{00559575-B638-4896-853E-A2DF99A5FCB1}" sibTransId="{3E5643E7-0C07-446A-B85E-03D21E3AD537}"/>
    <dgm:cxn modelId="{9D08D69D-344E-4A1D-A712-67910AD50A25}" type="presParOf" srcId="{E8189006-CD05-4CB7-ADE1-B0A7D48FC066}" destId="{3D424B6D-8211-48A9-BA53-0CD61CF8157B}" srcOrd="0" destOrd="0" presId="urn:microsoft.com/office/officeart/2018/2/layout/IconVerticalSolidList"/>
    <dgm:cxn modelId="{E48CB2D8-3541-4BED-9B88-1782418D926C}" type="presParOf" srcId="{3D424B6D-8211-48A9-BA53-0CD61CF8157B}" destId="{C8769BD3-D6E9-48F1-86E3-F78186821D55}" srcOrd="0" destOrd="0" presId="urn:microsoft.com/office/officeart/2018/2/layout/IconVerticalSolidList"/>
    <dgm:cxn modelId="{D5B448B7-BDD4-4006-815F-10C9D29B1E69}" type="presParOf" srcId="{3D424B6D-8211-48A9-BA53-0CD61CF8157B}" destId="{6042BE3A-95E2-475C-85DD-D7BEC23EE328}" srcOrd="1" destOrd="0" presId="urn:microsoft.com/office/officeart/2018/2/layout/IconVerticalSolidList"/>
    <dgm:cxn modelId="{9881358F-66F5-41E8-A6A8-E90750E32AA5}" type="presParOf" srcId="{3D424B6D-8211-48A9-BA53-0CD61CF8157B}" destId="{B4CF287D-C5AB-4B53-8E36-72523433692A}" srcOrd="2" destOrd="0" presId="urn:microsoft.com/office/officeart/2018/2/layout/IconVerticalSolidList"/>
    <dgm:cxn modelId="{1C6C29AA-1126-4D3C-88C0-8BA0E8732036}" type="presParOf" srcId="{3D424B6D-8211-48A9-BA53-0CD61CF8157B}" destId="{3DFE7628-1535-4729-98E5-4EC6FC992402}" srcOrd="3" destOrd="0" presId="urn:microsoft.com/office/officeart/2018/2/layout/IconVerticalSolidList"/>
    <dgm:cxn modelId="{EB6B45DE-EE58-4AAD-ACC3-402B6EF64F24}" type="presParOf" srcId="{3D424B6D-8211-48A9-BA53-0CD61CF8157B}" destId="{53251335-AACD-425F-9809-BAB441D20D06}" srcOrd="4" destOrd="0" presId="urn:microsoft.com/office/officeart/2018/2/layout/IconVerticalSolidList"/>
    <dgm:cxn modelId="{332554FD-5378-4BD7-ACD4-29A47423C53E}" type="presParOf" srcId="{E8189006-CD05-4CB7-ADE1-B0A7D48FC066}" destId="{E5FC71B4-D2BD-4034-B677-D53AA783DFBC}" srcOrd="1" destOrd="0" presId="urn:microsoft.com/office/officeart/2018/2/layout/IconVerticalSolidList"/>
    <dgm:cxn modelId="{AFD439CA-FA44-48EF-9A22-6831590F4EB3}" type="presParOf" srcId="{E8189006-CD05-4CB7-ADE1-B0A7D48FC066}" destId="{A7B55E78-1517-492F-8A05-62C1FF397F99}" srcOrd="2" destOrd="0" presId="urn:microsoft.com/office/officeart/2018/2/layout/IconVerticalSolidList"/>
    <dgm:cxn modelId="{1D261B7C-CBDE-4B35-BAEC-8DB70831C3EB}" type="presParOf" srcId="{A7B55E78-1517-492F-8A05-62C1FF397F99}" destId="{8F3E2AE9-8BE0-4A47-9DF2-04E4E2A066B0}" srcOrd="0" destOrd="0" presId="urn:microsoft.com/office/officeart/2018/2/layout/IconVerticalSolidList"/>
    <dgm:cxn modelId="{F240C21E-8167-4054-A9CE-F93A13478451}" type="presParOf" srcId="{A7B55E78-1517-492F-8A05-62C1FF397F99}" destId="{1E348729-C327-4B90-B973-59B4FDBCD7C9}" srcOrd="1" destOrd="0" presId="urn:microsoft.com/office/officeart/2018/2/layout/IconVerticalSolidList"/>
    <dgm:cxn modelId="{758D40D3-B55A-4360-A63D-4AA2788D3A5E}" type="presParOf" srcId="{A7B55E78-1517-492F-8A05-62C1FF397F99}" destId="{69AAF53F-5F8F-45D6-812B-E24B024DE3EB}" srcOrd="2" destOrd="0" presId="urn:microsoft.com/office/officeart/2018/2/layout/IconVerticalSolidList"/>
    <dgm:cxn modelId="{1EDC9975-8711-4600-99A8-8B3E80320180}" type="presParOf" srcId="{A7B55E78-1517-492F-8A05-62C1FF397F99}" destId="{B49A3AB3-1337-45EB-AF8E-272598D62EE2}" srcOrd="3" destOrd="0" presId="urn:microsoft.com/office/officeart/2018/2/layout/IconVerticalSolidList"/>
    <dgm:cxn modelId="{E6D8CA50-D494-4AC6-A037-C7DB7DCB68E8}" type="presParOf" srcId="{A7B55E78-1517-492F-8A05-62C1FF397F99}" destId="{3ED954F5-D952-489A-8772-39EFF9F2C43A}" srcOrd="4" destOrd="0" presId="urn:microsoft.com/office/officeart/2018/2/layout/IconVerticalSolidList"/>
    <dgm:cxn modelId="{9A4CA3BD-0635-4895-8F5D-EA3BA9ECF605}" type="presParOf" srcId="{E8189006-CD05-4CB7-ADE1-B0A7D48FC066}" destId="{A8115440-A4AC-4F0E-98F9-E0C3C2A44347}" srcOrd="3" destOrd="0" presId="urn:microsoft.com/office/officeart/2018/2/layout/IconVerticalSolidList"/>
    <dgm:cxn modelId="{0CD255DD-687E-43C9-9C76-CB6FF13648EE}" type="presParOf" srcId="{E8189006-CD05-4CB7-ADE1-B0A7D48FC066}" destId="{E481C2AA-A99D-4BC6-8E97-139FEF395E7E}" srcOrd="4" destOrd="0" presId="urn:microsoft.com/office/officeart/2018/2/layout/IconVerticalSolidList"/>
    <dgm:cxn modelId="{07F4339D-DED7-4745-8B71-D428AC1DCB89}" type="presParOf" srcId="{E481C2AA-A99D-4BC6-8E97-139FEF395E7E}" destId="{32B43D6E-AA6A-40FD-82EE-E500AB6A6C74}" srcOrd="0" destOrd="0" presId="urn:microsoft.com/office/officeart/2018/2/layout/IconVerticalSolidList"/>
    <dgm:cxn modelId="{C89657B8-D236-4341-BC36-0DE0657197CE}" type="presParOf" srcId="{E481C2AA-A99D-4BC6-8E97-139FEF395E7E}" destId="{A7110381-3DA8-4C76-80AB-D0FE261BD7B2}" srcOrd="1" destOrd="0" presId="urn:microsoft.com/office/officeart/2018/2/layout/IconVerticalSolidList"/>
    <dgm:cxn modelId="{32386F40-41F0-4AB5-8290-068196C9CBB5}" type="presParOf" srcId="{E481C2AA-A99D-4BC6-8E97-139FEF395E7E}" destId="{3F468C5E-496A-48E5-9C56-19CA09C7B052}" srcOrd="2" destOrd="0" presId="urn:microsoft.com/office/officeart/2018/2/layout/IconVerticalSolidList"/>
    <dgm:cxn modelId="{769B5AFF-8FF7-400C-89DA-9830BCA3FA08}" type="presParOf" srcId="{E481C2AA-A99D-4BC6-8E97-139FEF395E7E}" destId="{73D7CF65-0526-495B-819F-C810C5B34F1C}" srcOrd="3" destOrd="0" presId="urn:microsoft.com/office/officeart/2018/2/layout/IconVerticalSolidList"/>
    <dgm:cxn modelId="{81FD280B-201F-466C-B5D6-15E37B280DF7}" type="presParOf" srcId="{E481C2AA-A99D-4BC6-8E97-139FEF395E7E}" destId="{38B73153-BC40-43D8-B4D7-2D42D18751E2}" srcOrd="4" destOrd="0" presId="urn:microsoft.com/office/officeart/2018/2/layout/IconVerticalSolidList"/>
    <dgm:cxn modelId="{4DE6C3C9-8D7D-4C63-9C17-A6ED54B1AF67}" type="presParOf" srcId="{E8189006-CD05-4CB7-ADE1-B0A7D48FC066}" destId="{98F827C9-7265-482C-84D3-4A916E9799A8}" srcOrd="5" destOrd="0" presId="urn:microsoft.com/office/officeart/2018/2/layout/IconVerticalSolidList"/>
    <dgm:cxn modelId="{075BC30C-DBFF-4F63-BDDB-59A6F68C607A}" type="presParOf" srcId="{E8189006-CD05-4CB7-ADE1-B0A7D48FC066}" destId="{67532920-C740-4BE7-A613-85F946811952}" srcOrd="6" destOrd="0" presId="urn:microsoft.com/office/officeart/2018/2/layout/IconVerticalSolidList"/>
    <dgm:cxn modelId="{C9DCE0F4-F1A1-4B6F-8C98-38755BBE6156}" type="presParOf" srcId="{67532920-C740-4BE7-A613-85F946811952}" destId="{3EAD0852-25FE-447C-9D74-1D88EF7E9EF2}" srcOrd="0" destOrd="0" presId="urn:microsoft.com/office/officeart/2018/2/layout/IconVerticalSolidList"/>
    <dgm:cxn modelId="{A7D332DF-E977-48E7-BA12-3DFDBAD50969}" type="presParOf" srcId="{67532920-C740-4BE7-A613-85F946811952}" destId="{9A6C87AB-3963-479D-B801-44C081307167}" srcOrd="1" destOrd="0" presId="urn:microsoft.com/office/officeart/2018/2/layout/IconVerticalSolidList"/>
    <dgm:cxn modelId="{D9CAE6E2-2C4A-4631-8B54-A0CD359E83FC}" type="presParOf" srcId="{67532920-C740-4BE7-A613-85F946811952}" destId="{B0251859-B643-4958-9EE3-41BAB9AB944B}" srcOrd="2" destOrd="0" presId="urn:microsoft.com/office/officeart/2018/2/layout/IconVerticalSolidList"/>
    <dgm:cxn modelId="{67C46B20-3F9A-4683-81F1-D615624C37D1}" type="presParOf" srcId="{67532920-C740-4BE7-A613-85F946811952}" destId="{14529A42-9C93-41A4-B08D-3D77DA7231AA}" srcOrd="3" destOrd="0" presId="urn:microsoft.com/office/officeart/2018/2/layout/IconVerticalSolidList"/>
    <dgm:cxn modelId="{FCC7C41B-C437-429D-AA7F-1B8EAFEBBA04}" type="presParOf" srcId="{67532920-C740-4BE7-A613-85F946811952}" destId="{0736E843-7D68-4A2B-9B2E-3B07D64A49B5}"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BB68B6B-B825-4CF0-910C-8E0502617ADB}" type="doc">
      <dgm:prSet loTypeId="urn:microsoft.com/office/officeart/2016/7/layout/VerticalSolidActionList" loCatId="List" qsTypeId="urn:microsoft.com/office/officeart/2005/8/quickstyle/simple4" qsCatId="simple" csTypeId="urn:microsoft.com/office/officeart/2005/8/colors/colorful5" csCatId="colorful" phldr="1"/>
      <dgm:spPr/>
      <dgm:t>
        <a:bodyPr/>
        <a:lstStyle/>
        <a:p>
          <a:endParaRPr lang="en-US"/>
        </a:p>
      </dgm:t>
    </dgm:pt>
    <dgm:pt modelId="{C25BDE1D-792D-4A47-91C9-5B9D6E134F91}">
      <dgm:prSet/>
      <dgm:spPr/>
      <dgm:t>
        <a:bodyPr/>
        <a:lstStyle/>
        <a:p>
          <a:r>
            <a:rPr lang="en-US" noProof="0" dirty="0"/>
            <a:t>Discover</a:t>
          </a:r>
        </a:p>
      </dgm:t>
    </dgm:pt>
    <dgm:pt modelId="{43EB8F52-84D7-4204-933D-0657DFBDEE30}" type="parTrans" cxnId="{6579A68E-1596-465A-BF06-5C006C98B71D}">
      <dgm:prSet/>
      <dgm:spPr/>
      <dgm:t>
        <a:bodyPr/>
        <a:lstStyle/>
        <a:p>
          <a:endParaRPr lang="en-US"/>
        </a:p>
      </dgm:t>
    </dgm:pt>
    <dgm:pt modelId="{BEEFBBC7-CFB0-4403-913C-10517461092C}" type="sibTrans" cxnId="{6579A68E-1596-465A-BF06-5C006C98B71D}">
      <dgm:prSet/>
      <dgm:spPr/>
      <dgm:t>
        <a:bodyPr/>
        <a:lstStyle/>
        <a:p>
          <a:endParaRPr lang="en-US"/>
        </a:p>
      </dgm:t>
    </dgm:pt>
    <dgm:pt modelId="{4DF9D7DE-B87A-445C-B247-6E530DF4DF75}">
      <dgm:prSet/>
      <dgm:spPr/>
      <dgm:t>
        <a:bodyPr/>
        <a:lstStyle/>
        <a:p>
          <a:r>
            <a:rPr lang="en-US" noProof="0" dirty="0"/>
            <a:t>Clarify the problem and what success looks like</a:t>
          </a:r>
        </a:p>
      </dgm:t>
    </dgm:pt>
    <dgm:pt modelId="{D30C6330-D1C1-4A8E-BC88-A1E03070FC48}" type="parTrans" cxnId="{6D306DD1-2741-4B6D-A974-46F937F2E70E}">
      <dgm:prSet/>
      <dgm:spPr/>
      <dgm:t>
        <a:bodyPr/>
        <a:lstStyle/>
        <a:p>
          <a:endParaRPr lang="en-NL"/>
        </a:p>
      </dgm:t>
    </dgm:pt>
    <dgm:pt modelId="{3BEDA68C-10D0-461C-BBDC-CD4A55E124A2}" type="sibTrans" cxnId="{6D306DD1-2741-4B6D-A974-46F937F2E70E}">
      <dgm:prSet/>
      <dgm:spPr/>
      <dgm:t>
        <a:bodyPr/>
        <a:lstStyle/>
        <a:p>
          <a:endParaRPr lang="en-NL"/>
        </a:p>
      </dgm:t>
    </dgm:pt>
    <dgm:pt modelId="{DCDAEA84-B842-4733-A873-CC7F1476CEEC}">
      <dgm:prSet/>
      <dgm:spPr/>
      <dgm:t>
        <a:bodyPr/>
        <a:lstStyle/>
        <a:p>
          <a:r>
            <a:rPr lang="en-US" noProof="0" dirty="0"/>
            <a:t>Design</a:t>
          </a:r>
        </a:p>
      </dgm:t>
    </dgm:pt>
    <dgm:pt modelId="{C2564DA9-1EBD-4021-B8DB-DCFBEB9367F3}" type="parTrans" cxnId="{DAEFCE2E-1C58-48B6-ACB1-E9276158F3EF}">
      <dgm:prSet/>
      <dgm:spPr/>
      <dgm:t>
        <a:bodyPr/>
        <a:lstStyle/>
        <a:p>
          <a:endParaRPr lang="en-NL"/>
        </a:p>
      </dgm:t>
    </dgm:pt>
    <dgm:pt modelId="{BE53791F-55C8-4898-B7E3-AA6C63761FDE}" type="sibTrans" cxnId="{DAEFCE2E-1C58-48B6-ACB1-E9276158F3EF}">
      <dgm:prSet/>
      <dgm:spPr/>
      <dgm:t>
        <a:bodyPr/>
        <a:lstStyle/>
        <a:p>
          <a:endParaRPr lang="en-NL"/>
        </a:p>
      </dgm:t>
    </dgm:pt>
    <dgm:pt modelId="{4A25D6C6-7CF3-4835-9592-D3A97EFFF402}">
      <dgm:prSet/>
      <dgm:spPr/>
      <dgm:t>
        <a:bodyPr/>
        <a:lstStyle/>
        <a:p>
          <a:r>
            <a:rPr lang="en-US" noProof="0" dirty="0"/>
            <a:t>Choose an approach that fits users and constraints</a:t>
          </a:r>
        </a:p>
      </dgm:t>
    </dgm:pt>
    <dgm:pt modelId="{F84D26F0-D6AB-4FC1-A0FB-D94878F51D43}" type="parTrans" cxnId="{C5090E5B-68CC-473A-8914-9A1D77D2AFE3}">
      <dgm:prSet/>
      <dgm:spPr/>
      <dgm:t>
        <a:bodyPr/>
        <a:lstStyle/>
        <a:p>
          <a:endParaRPr lang="en-NL"/>
        </a:p>
      </dgm:t>
    </dgm:pt>
    <dgm:pt modelId="{202503E5-C610-41BB-A491-CA24C97D0A19}" type="sibTrans" cxnId="{C5090E5B-68CC-473A-8914-9A1D77D2AFE3}">
      <dgm:prSet/>
      <dgm:spPr/>
      <dgm:t>
        <a:bodyPr/>
        <a:lstStyle/>
        <a:p>
          <a:endParaRPr lang="en-NL"/>
        </a:p>
      </dgm:t>
    </dgm:pt>
    <dgm:pt modelId="{73B7A92F-ABF2-46D2-AFAB-DF8E25662097}">
      <dgm:prSet/>
      <dgm:spPr/>
      <dgm:t>
        <a:bodyPr/>
        <a:lstStyle/>
        <a:p>
          <a:r>
            <a:rPr lang="en-US" noProof="0" dirty="0"/>
            <a:t>Build</a:t>
          </a:r>
        </a:p>
      </dgm:t>
    </dgm:pt>
    <dgm:pt modelId="{43007477-7254-4B63-8CA1-1359644F5E78}" type="parTrans" cxnId="{620398AD-47D8-4ECA-B362-777985C51DD6}">
      <dgm:prSet/>
      <dgm:spPr/>
      <dgm:t>
        <a:bodyPr/>
        <a:lstStyle/>
        <a:p>
          <a:endParaRPr lang="en-NL"/>
        </a:p>
      </dgm:t>
    </dgm:pt>
    <dgm:pt modelId="{05E69E5C-2A34-4676-9A09-58C507255D6E}" type="sibTrans" cxnId="{620398AD-47D8-4ECA-B362-777985C51DD6}">
      <dgm:prSet/>
      <dgm:spPr/>
      <dgm:t>
        <a:bodyPr/>
        <a:lstStyle/>
        <a:p>
          <a:endParaRPr lang="en-NL"/>
        </a:p>
      </dgm:t>
    </dgm:pt>
    <dgm:pt modelId="{1941C787-16CD-4F1F-9FBF-FA0515EC7923}">
      <dgm:prSet/>
      <dgm:spPr/>
      <dgm:t>
        <a:bodyPr/>
        <a:lstStyle/>
        <a:p>
          <a:r>
            <a:rPr lang="en-US" noProof="0" dirty="0"/>
            <a:t>Deliver working software in small, safe increments</a:t>
          </a:r>
        </a:p>
      </dgm:t>
    </dgm:pt>
    <dgm:pt modelId="{6DDD5484-9E18-491D-9322-9E3693246436}" type="parTrans" cxnId="{84687D76-ABDE-4D70-8C71-DA5089810579}">
      <dgm:prSet/>
      <dgm:spPr/>
      <dgm:t>
        <a:bodyPr/>
        <a:lstStyle/>
        <a:p>
          <a:endParaRPr lang="en-NL"/>
        </a:p>
      </dgm:t>
    </dgm:pt>
    <dgm:pt modelId="{DA55FF32-6DDB-4619-81C0-CCA32770B8F4}" type="sibTrans" cxnId="{84687D76-ABDE-4D70-8C71-DA5089810579}">
      <dgm:prSet/>
      <dgm:spPr/>
      <dgm:t>
        <a:bodyPr/>
        <a:lstStyle/>
        <a:p>
          <a:endParaRPr lang="en-NL"/>
        </a:p>
      </dgm:t>
    </dgm:pt>
    <dgm:pt modelId="{BAC42228-33D5-46FD-A4BB-70A724E7C7F3}">
      <dgm:prSet/>
      <dgm:spPr/>
      <dgm:t>
        <a:bodyPr/>
        <a:lstStyle/>
        <a:p>
          <a:r>
            <a:rPr lang="en-US" noProof="0" dirty="0"/>
            <a:t>Improve</a:t>
          </a:r>
        </a:p>
      </dgm:t>
    </dgm:pt>
    <dgm:pt modelId="{CA693EEC-FA30-44E3-AD52-CE5FEB50AEFB}" type="parTrans" cxnId="{B9B48726-A6B0-4815-BEBD-9101C80F437F}">
      <dgm:prSet/>
      <dgm:spPr/>
      <dgm:t>
        <a:bodyPr/>
        <a:lstStyle/>
        <a:p>
          <a:endParaRPr lang="en-NL"/>
        </a:p>
      </dgm:t>
    </dgm:pt>
    <dgm:pt modelId="{FBF08F43-44B0-4D50-A27F-86D3B4D1A374}" type="sibTrans" cxnId="{B9B48726-A6B0-4815-BEBD-9101C80F437F}">
      <dgm:prSet/>
      <dgm:spPr/>
      <dgm:t>
        <a:bodyPr/>
        <a:lstStyle/>
        <a:p>
          <a:endParaRPr lang="en-NL"/>
        </a:p>
      </dgm:t>
    </dgm:pt>
    <dgm:pt modelId="{FB183726-8F69-4B32-A982-19A3362BDD79}">
      <dgm:prSet/>
      <dgm:spPr/>
      <dgm:t>
        <a:bodyPr/>
        <a:lstStyle/>
        <a:p>
          <a:r>
            <a:rPr lang="en-US" i="0" noProof="0" dirty="0"/>
            <a:t>Learn from reality and iterate deliberately</a:t>
          </a:r>
        </a:p>
      </dgm:t>
    </dgm:pt>
    <dgm:pt modelId="{6B749689-4D06-4892-BDE1-12A8D92908C6}" type="parTrans" cxnId="{088AC0B0-CBE2-41E5-820A-B93198136A5D}">
      <dgm:prSet/>
      <dgm:spPr/>
      <dgm:t>
        <a:bodyPr/>
        <a:lstStyle/>
        <a:p>
          <a:endParaRPr lang="en-NL"/>
        </a:p>
      </dgm:t>
    </dgm:pt>
    <dgm:pt modelId="{DFE93D06-157B-4F39-BA11-4BE4E95F4144}" type="sibTrans" cxnId="{088AC0B0-CBE2-41E5-820A-B93198136A5D}">
      <dgm:prSet/>
      <dgm:spPr/>
      <dgm:t>
        <a:bodyPr/>
        <a:lstStyle/>
        <a:p>
          <a:endParaRPr lang="en-NL"/>
        </a:p>
      </dgm:t>
    </dgm:pt>
    <dgm:pt modelId="{9765CEC5-63DA-4DB3-9259-03D159FAA551}" type="pres">
      <dgm:prSet presAssocID="{4BB68B6B-B825-4CF0-910C-8E0502617ADB}" presName="Name0" presStyleCnt="0">
        <dgm:presLayoutVars>
          <dgm:dir/>
          <dgm:animLvl val="lvl"/>
          <dgm:resizeHandles val="exact"/>
        </dgm:presLayoutVars>
      </dgm:prSet>
      <dgm:spPr/>
    </dgm:pt>
    <dgm:pt modelId="{4AF1DB63-017A-45A0-86C8-1AF6FB66C478}" type="pres">
      <dgm:prSet presAssocID="{C25BDE1D-792D-4A47-91C9-5B9D6E134F91}" presName="linNode" presStyleCnt="0"/>
      <dgm:spPr/>
    </dgm:pt>
    <dgm:pt modelId="{12E1A9B7-5C5F-4E9B-9478-A1A0F96C87FE}" type="pres">
      <dgm:prSet presAssocID="{C25BDE1D-792D-4A47-91C9-5B9D6E134F91}" presName="parentText" presStyleLbl="alignNode1" presStyleIdx="0" presStyleCnt="4">
        <dgm:presLayoutVars>
          <dgm:chMax val="1"/>
          <dgm:bulletEnabled/>
        </dgm:presLayoutVars>
      </dgm:prSet>
      <dgm:spPr/>
    </dgm:pt>
    <dgm:pt modelId="{3EFB3B5F-A674-4185-B7C6-F60C687CEF4C}" type="pres">
      <dgm:prSet presAssocID="{C25BDE1D-792D-4A47-91C9-5B9D6E134F91}" presName="descendantText" presStyleLbl="alignAccFollowNode1" presStyleIdx="0" presStyleCnt="4">
        <dgm:presLayoutVars>
          <dgm:bulletEnabled/>
        </dgm:presLayoutVars>
      </dgm:prSet>
      <dgm:spPr/>
    </dgm:pt>
    <dgm:pt modelId="{DB6C0D0A-5654-497A-A790-EE5C926E51C7}" type="pres">
      <dgm:prSet presAssocID="{BEEFBBC7-CFB0-4403-913C-10517461092C}" presName="sp" presStyleCnt="0"/>
      <dgm:spPr/>
    </dgm:pt>
    <dgm:pt modelId="{BF26CD1D-A965-4549-AEC3-F15362F540B7}" type="pres">
      <dgm:prSet presAssocID="{DCDAEA84-B842-4733-A873-CC7F1476CEEC}" presName="linNode" presStyleCnt="0"/>
      <dgm:spPr/>
    </dgm:pt>
    <dgm:pt modelId="{A1B606A7-60EC-42BA-B8A9-F5255C33B0BD}" type="pres">
      <dgm:prSet presAssocID="{DCDAEA84-B842-4733-A873-CC7F1476CEEC}" presName="parentText" presStyleLbl="alignNode1" presStyleIdx="1" presStyleCnt="4">
        <dgm:presLayoutVars>
          <dgm:chMax val="1"/>
          <dgm:bulletEnabled/>
        </dgm:presLayoutVars>
      </dgm:prSet>
      <dgm:spPr/>
    </dgm:pt>
    <dgm:pt modelId="{670722AE-CBDF-405A-8EC9-5F773D36885C}" type="pres">
      <dgm:prSet presAssocID="{DCDAEA84-B842-4733-A873-CC7F1476CEEC}" presName="descendantText" presStyleLbl="alignAccFollowNode1" presStyleIdx="1" presStyleCnt="4">
        <dgm:presLayoutVars>
          <dgm:bulletEnabled/>
        </dgm:presLayoutVars>
      </dgm:prSet>
      <dgm:spPr/>
    </dgm:pt>
    <dgm:pt modelId="{65843CCC-8B46-4E82-BF1E-3E6A252B3854}" type="pres">
      <dgm:prSet presAssocID="{BE53791F-55C8-4898-B7E3-AA6C63761FDE}" presName="sp" presStyleCnt="0"/>
      <dgm:spPr/>
    </dgm:pt>
    <dgm:pt modelId="{4305D7C9-DBA8-4B2D-B5B4-F0CA1890DB14}" type="pres">
      <dgm:prSet presAssocID="{73B7A92F-ABF2-46D2-AFAB-DF8E25662097}" presName="linNode" presStyleCnt="0"/>
      <dgm:spPr/>
    </dgm:pt>
    <dgm:pt modelId="{65C8B190-7A44-4623-8831-36ACC570D065}" type="pres">
      <dgm:prSet presAssocID="{73B7A92F-ABF2-46D2-AFAB-DF8E25662097}" presName="parentText" presStyleLbl="alignNode1" presStyleIdx="2" presStyleCnt="4">
        <dgm:presLayoutVars>
          <dgm:chMax val="1"/>
          <dgm:bulletEnabled/>
        </dgm:presLayoutVars>
      </dgm:prSet>
      <dgm:spPr/>
    </dgm:pt>
    <dgm:pt modelId="{223DB57C-D9F9-4741-AE29-7ED3385EF0ED}" type="pres">
      <dgm:prSet presAssocID="{73B7A92F-ABF2-46D2-AFAB-DF8E25662097}" presName="descendantText" presStyleLbl="alignAccFollowNode1" presStyleIdx="2" presStyleCnt="4">
        <dgm:presLayoutVars>
          <dgm:bulletEnabled/>
        </dgm:presLayoutVars>
      </dgm:prSet>
      <dgm:spPr/>
    </dgm:pt>
    <dgm:pt modelId="{70955586-9B33-498A-B516-9668BE345B9D}" type="pres">
      <dgm:prSet presAssocID="{05E69E5C-2A34-4676-9A09-58C507255D6E}" presName="sp" presStyleCnt="0"/>
      <dgm:spPr/>
    </dgm:pt>
    <dgm:pt modelId="{89A1F022-8F79-4807-ACB3-7A5EE799B961}" type="pres">
      <dgm:prSet presAssocID="{BAC42228-33D5-46FD-A4BB-70A724E7C7F3}" presName="linNode" presStyleCnt="0"/>
      <dgm:spPr/>
    </dgm:pt>
    <dgm:pt modelId="{6DC21307-0386-43F1-90B2-88D06DD2DB00}" type="pres">
      <dgm:prSet presAssocID="{BAC42228-33D5-46FD-A4BB-70A724E7C7F3}" presName="parentText" presStyleLbl="alignNode1" presStyleIdx="3" presStyleCnt="4">
        <dgm:presLayoutVars>
          <dgm:chMax val="1"/>
          <dgm:bulletEnabled/>
        </dgm:presLayoutVars>
      </dgm:prSet>
      <dgm:spPr/>
    </dgm:pt>
    <dgm:pt modelId="{36361098-03A5-4291-94A0-A78A68E48879}" type="pres">
      <dgm:prSet presAssocID="{BAC42228-33D5-46FD-A4BB-70A724E7C7F3}" presName="descendantText" presStyleLbl="alignAccFollowNode1" presStyleIdx="3" presStyleCnt="4">
        <dgm:presLayoutVars>
          <dgm:bulletEnabled/>
        </dgm:presLayoutVars>
      </dgm:prSet>
      <dgm:spPr/>
    </dgm:pt>
  </dgm:ptLst>
  <dgm:cxnLst>
    <dgm:cxn modelId="{4FB44404-BA59-4C64-A5D3-FFAE858F5C02}" type="presOf" srcId="{4DF9D7DE-B87A-445C-B247-6E530DF4DF75}" destId="{3EFB3B5F-A674-4185-B7C6-F60C687CEF4C}" srcOrd="0" destOrd="0" presId="urn:microsoft.com/office/officeart/2016/7/layout/VerticalSolidActionList"/>
    <dgm:cxn modelId="{B9D88807-8FA7-4C09-8CFE-121C8D8AB24A}" type="presOf" srcId="{73B7A92F-ABF2-46D2-AFAB-DF8E25662097}" destId="{65C8B190-7A44-4623-8831-36ACC570D065}" srcOrd="0" destOrd="0" presId="urn:microsoft.com/office/officeart/2016/7/layout/VerticalSolidActionList"/>
    <dgm:cxn modelId="{7708521E-B263-4A73-ADCC-66C353F7EEEF}" type="presOf" srcId="{BAC42228-33D5-46FD-A4BB-70A724E7C7F3}" destId="{6DC21307-0386-43F1-90B2-88D06DD2DB00}" srcOrd="0" destOrd="0" presId="urn:microsoft.com/office/officeart/2016/7/layout/VerticalSolidActionList"/>
    <dgm:cxn modelId="{B9B48726-A6B0-4815-BEBD-9101C80F437F}" srcId="{4BB68B6B-B825-4CF0-910C-8E0502617ADB}" destId="{BAC42228-33D5-46FD-A4BB-70A724E7C7F3}" srcOrd="3" destOrd="0" parTransId="{CA693EEC-FA30-44E3-AD52-CE5FEB50AEFB}" sibTransId="{FBF08F43-44B0-4D50-A27F-86D3B4D1A374}"/>
    <dgm:cxn modelId="{DAEFCE2E-1C58-48B6-ACB1-E9276158F3EF}" srcId="{4BB68B6B-B825-4CF0-910C-8E0502617ADB}" destId="{DCDAEA84-B842-4733-A873-CC7F1476CEEC}" srcOrd="1" destOrd="0" parTransId="{C2564DA9-1EBD-4021-B8DB-DCFBEB9367F3}" sibTransId="{BE53791F-55C8-4898-B7E3-AA6C63761FDE}"/>
    <dgm:cxn modelId="{863DD43F-8C2E-4371-A0D0-8FBA4267147A}" type="presOf" srcId="{C25BDE1D-792D-4A47-91C9-5B9D6E134F91}" destId="{12E1A9B7-5C5F-4E9B-9478-A1A0F96C87FE}" srcOrd="0" destOrd="0" presId="urn:microsoft.com/office/officeart/2016/7/layout/VerticalSolidActionList"/>
    <dgm:cxn modelId="{C5090E5B-68CC-473A-8914-9A1D77D2AFE3}" srcId="{DCDAEA84-B842-4733-A873-CC7F1476CEEC}" destId="{4A25D6C6-7CF3-4835-9592-D3A97EFFF402}" srcOrd="0" destOrd="0" parTransId="{F84D26F0-D6AB-4FC1-A0FB-D94878F51D43}" sibTransId="{202503E5-C610-41BB-A491-CA24C97D0A19}"/>
    <dgm:cxn modelId="{AE97F44C-1032-4A43-A52B-6F4791755A05}" type="presOf" srcId="{FB183726-8F69-4B32-A982-19A3362BDD79}" destId="{36361098-03A5-4291-94A0-A78A68E48879}" srcOrd="0" destOrd="0" presId="urn:microsoft.com/office/officeart/2016/7/layout/VerticalSolidActionList"/>
    <dgm:cxn modelId="{84687D76-ABDE-4D70-8C71-DA5089810579}" srcId="{73B7A92F-ABF2-46D2-AFAB-DF8E25662097}" destId="{1941C787-16CD-4F1F-9FBF-FA0515EC7923}" srcOrd="0" destOrd="0" parTransId="{6DDD5484-9E18-491D-9322-9E3693246436}" sibTransId="{DA55FF32-6DDB-4619-81C0-CCA32770B8F4}"/>
    <dgm:cxn modelId="{6579A68E-1596-465A-BF06-5C006C98B71D}" srcId="{4BB68B6B-B825-4CF0-910C-8E0502617ADB}" destId="{C25BDE1D-792D-4A47-91C9-5B9D6E134F91}" srcOrd="0" destOrd="0" parTransId="{43EB8F52-84D7-4204-933D-0657DFBDEE30}" sibTransId="{BEEFBBC7-CFB0-4403-913C-10517461092C}"/>
    <dgm:cxn modelId="{620398AD-47D8-4ECA-B362-777985C51DD6}" srcId="{4BB68B6B-B825-4CF0-910C-8E0502617ADB}" destId="{73B7A92F-ABF2-46D2-AFAB-DF8E25662097}" srcOrd="2" destOrd="0" parTransId="{43007477-7254-4B63-8CA1-1359644F5E78}" sibTransId="{05E69E5C-2A34-4676-9A09-58C507255D6E}"/>
    <dgm:cxn modelId="{A8A687AF-DA25-40B1-A665-F2F5D1999BFD}" type="presOf" srcId="{DCDAEA84-B842-4733-A873-CC7F1476CEEC}" destId="{A1B606A7-60EC-42BA-B8A9-F5255C33B0BD}" srcOrd="0" destOrd="0" presId="urn:microsoft.com/office/officeart/2016/7/layout/VerticalSolidActionList"/>
    <dgm:cxn modelId="{088AC0B0-CBE2-41E5-820A-B93198136A5D}" srcId="{BAC42228-33D5-46FD-A4BB-70A724E7C7F3}" destId="{FB183726-8F69-4B32-A982-19A3362BDD79}" srcOrd="0" destOrd="0" parTransId="{6B749689-4D06-4892-BDE1-12A8D92908C6}" sibTransId="{DFE93D06-157B-4F39-BA11-4BE4E95F4144}"/>
    <dgm:cxn modelId="{A05A96C6-64D3-4322-A462-19BCC6066C9E}" type="presOf" srcId="{4A25D6C6-7CF3-4835-9592-D3A97EFFF402}" destId="{670722AE-CBDF-405A-8EC9-5F773D36885C}" srcOrd="0" destOrd="0" presId="urn:microsoft.com/office/officeart/2016/7/layout/VerticalSolidActionList"/>
    <dgm:cxn modelId="{6D306DD1-2741-4B6D-A974-46F937F2E70E}" srcId="{C25BDE1D-792D-4A47-91C9-5B9D6E134F91}" destId="{4DF9D7DE-B87A-445C-B247-6E530DF4DF75}" srcOrd="0" destOrd="0" parTransId="{D30C6330-D1C1-4A8E-BC88-A1E03070FC48}" sibTransId="{3BEDA68C-10D0-461C-BBDC-CD4A55E124A2}"/>
    <dgm:cxn modelId="{8CE087E0-101B-4F8C-8E92-1F2B49109203}" type="presOf" srcId="{4BB68B6B-B825-4CF0-910C-8E0502617ADB}" destId="{9765CEC5-63DA-4DB3-9259-03D159FAA551}" srcOrd="0" destOrd="0" presId="urn:microsoft.com/office/officeart/2016/7/layout/VerticalSolidActionList"/>
    <dgm:cxn modelId="{B538A5E9-19A8-4010-B687-8C4C1E6B8DEC}" type="presOf" srcId="{1941C787-16CD-4F1F-9FBF-FA0515EC7923}" destId="{223DB57C-D9F9-4741-AE29-7ED3385EF0ED}" srcOrd="0" destOrd="0" presId="urn:microsoft.com/office/officeart/2016/7/layout/VerticalSolidActionList"/>
    <dgm:cxn modelId="{4D4DBA33-37AF-4B94-B24C-6AB103647AD9}" type="presParOf" srcId="{9765CEC5-63DA-4DB3-9259-03D159FAA551}" destId="{4AF1DB63-017A-45A0-86C8-1AF6FB66C478}" srcOrd="0" destOrd="0" presId="urn:microsoft.com/office/officeart/2016/7/layout/VerticalSolidActionList"/>
    <dgm:cxn modelId="{15BB2A9F-4DFC-4692-AA63-C0576D1A422B}" type="presParOf" srcId="{4AF1DB63-017A-45A0-86C8-1AF6FB66C478}" destId="{12E1A9B7-5C5F-4E9B-9478-A1A0F96C87FE}" srcOrd="0" destOrd="0" presId="urn:microsoft.com/office/officeart/2016/7/layout/VerticalSolidActionList"/>
    <dgm:cxn modelId="{127110AF-7E3C-4EA7-BC92-8F59D1A7C3F9}" type="presParOf" srcId="{4AF1DB63-017A-45A0-86C8-1AF6FB66C478}" destId="{3EFB3B5F-A674-4185-B7C6-F60C687CEF4C}" srcOrd="1" destOrd="0" presId="urn:microsoft.com/office/officeart/2016/7/layout/VerticalSolidActionList"/>
    <dgm:cxn modelId="{0043D30A-B3C1-4445-8843-A336AC936302}" type="presParOf" srcId="{9765CEC5-63DA-4DB3-9259-03D159FAA551}" destId="{DB6C0D0A-5654-497A-A790-EE5C926E51C7}" srcOrd="1" destOrd="0" presId="urn:microsoft.com/office/officeart/2016/7/layout/VerticalSolidActionList"/>
    <dgm:cxn modelId="{70A5651C-19C9-43D1-89E7-AB992A2BD53B}" type="presParOf" srcId="{9765CEC5-63DA-4DB3-9259-03D159FAA551}" destId="{BF26CD1D-A965-4549-AEC3-F15362F540B7}" srcOrd="2" destOrd="0" presId="urn:microsoft.com/office/officeart/2016/7/layout/VerticalSolidActionList"/>
    <dgm:cxn modelId="{E3C0310D-BCDC-49A9-8D33-F1B3CE11F711}" type="presParOf" srcId="{BF26CD1D-A965-4549-AEC3-F15362F540B7}" destId="{A1B606A7-60EC-42BA-B8A9-F5255C33B0BD}" srcOrd="0" destOrd="0" presId="urn:microsoft.com/office/officeart/2016/7/layout/VerticalSolidActionList"/>
    <dgm:cxn modelId="{02C62F84-5063-43A0-880D-0B242CAA3CDB}" type="presParOf" srcId="{BF26CD1D-A965-4549-AEC3-F15362F540B7}" destId="{670722AE-CBDF-405A-8EC9-5F773D36885C}" srcOrd="1" destOrd="0" presId="urn:microsoft.com/office/officeart/2016/7/layout/VerticalSolidActionList"/>
    <dgm:cxn modelId="{42627D65-5B99-404C-8D29-6BD136E748DA}" type="presParOf" srcId="{9765CEC5-63DA-4DB3-9259-03D159FAA551}" destId="{65843CCC-8B46-4E82-BF1E-3E6A252B3854}" srcOrd="3" destOrd="0" presId="urn:microsoft.com/office/officeart/2016/7/layout/VerticalSolidActionList"/>
    <dgm:cxn modelId="{BA831F63-15A8-46A0-B5AF-5F80E0DB58CB}" type="presParOf" srcId="{9765CEC5-63DA-4DB3-9259-03D159FAA551}" destId="{4305D7C9-DBA8-4B2D-B5B4-F0CA1890DB14}" srcOrd="4" destOrd="0" presId="urn:microsoft.com/office/officeart/2016/7/layout/VerticalSolidActionList"/>
    <dgm:cxn modelId="{1EF4EBDF-C3C9-438D-8A53-E91BD633425C}" type="presParOf" srcId="{4305D7C9-DBA8-4B2D-B5B4-F0CA1890DB14}" destId="{65C8B190-7A44-4623-8831-36ACC570D065}" srcOrd="0" destOrd="0" presId="urn:microsoft.com/office/officeart/2016/7/layout/VerticalSolidActionList"/>
    <dgm:cxn modelId="{F11E51E9-1471-45E5-A07E-8741C498D9A4}" type="presParOf" srcId="{4305D7C9-DBA8-4B2D-B5B4-F0CA1890DB14}" destId="{223DB57C-D9F9-4741-AE29-7ED3385EF0ED}" srcOrd="1" destOrd="0" presId="urn:microsoft.com/office/officeart/2016/7/layout/VerticalSolidActionList"/>
    <dgm:cxn modelId="{85AABD5C-5E64-422A-854F-E9E15BF9630E}" type="presParOf" srcId="{9765CEC5-63DA-4DB3-9259-03D159FAA551}" destId="{70955586-9B33-498A-B516-9668BE345B9D}" srcOrd="5" destOrd="0" presId="urn:microsoft.com/office/officeart/2016/7/layout/VerticalSolidActionList"/>
    <dgm:cxn modelId="{D12A1C80-C982-4BE1-8A8D-476E335DAEE3}" type="presParOf" srcId="{9765CEC5-63DA-4DB3-9259-03D159FAA551}" destId="{89A1F022-8F79-4807-ACB3-7A5EE799B961}" srcOrd="6" destOrd="0" presId="urn:microsoft.com/office/officeart/2016/7/layout/VerticalSolidActionList"/>
    <dgm:cxn modelId="{B3AD62CB-2BB4-4E63-A651-6F61761CE662}" type="presParOf" srcId="{89A1F022-8F79-4807-ACB3-7A5EE799B961}" destId="{6DC21307-0386-43F1-90B2-88D06DD2DB00}" srcOrd="0" destOrd="0" presId="urn:microsoft.com/office/officeart/2016/7/layout/VerticalSolidActionList"/>
    <dgm:cxn modelId="{749C4DF3-CB66-4D00-9CA3-FE0AD9808B4F}" type="presParOf" srcId="{89A1F022-8F79-4807-ACB3-7A5EE799B961}" destId="{36361098-03A5-4291-94A0-A78A68E48879}" srcOrd="1" destOrd="0" presId="urn:microsoft.com/office/officeart/2016/7/layout/VerticalSolid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D4E842C-F46F-4206-85E1-6E3F39B0CDD6}" type="doc">
      <dgm:prSet loTypeId="urn:microsoft.com/office/officeart/2016/7/layout/VerticalHollowActionList" loCatId="List" qsTypeId="urn:microsoft.com/office/officeart/2005/8/quickstyle/simple1" qsCatId="simple" csTypeId="urn:microsoft.com/office/officeart/2005/8/colors/colorful5" csCatId="colorful" phldr="1"/>
      <dgm:spPr/>
      <dgm:t>
        <a:bodyPr/>
        <a:lstStyle/>
        <a:p>
          <a:endParaRPr lang="en-US"/>
        </a:p>
      </dgm:t>
    </dgm:pt>
    <dgm:pt modelId="{DECCC571-F914-4AF9-98EF-0A4DD7DA1005}">
      <dgm:prSet/>
      <dgm:spPr/>
      <dgm:t>
        <a:bodyPr/>
        <a:lstStyle/>
        <a:p>
          <a:r>
            <a:rPr lang="en-US" noProof="0" dirty="0"/>
            <a:t>Discover</a:t>
          </a:r>
        </a:p>
      </dgm:t>
    </dgm:pt>
    <dgm:pt modelId="{68EF7E21-FAD2-4D37-9A38-F8576F6B49CA}" type="parTrans" cxnId="{C4FBF192-721E-4B21-884A-35B373F43F5B}">
      <dgm:prSet/>
      <dgm:spPr/>
      <dgm:t>
        <a:bodyPr/>
        <a:lstStyle/>
        <a:p>
          <a:endParaRPr lang="en-US"/>
        </a:p>
      </dgm:t>
    </dgm:pt>
    <dgm:pt modelId="{94286ED7-3112-4FF1-B34B-1F1B906CF3DF}" type="sibTrans" cxnId="{C4FBF192-721E-4B21-884A-35B373F43F5B}">
      <dgm:prSet/>
      <dgm:spPr/>
      <dgm:t>
        <a:bodyPr/>
        <a:lstStyle/>
        <a:p>
          <a:endParaRPr lang="en-US"/>
        </a:p>
      </dgm:t>
    </dgm:pt>
    <dgm:pt modelId="{F04A801D-440A-46C1-8BBC-37FAA2F27029}">
      <dgm:prSet/>
      <dgm:spPr/>
      <dgm:t>
        <a:bodyPr/>
        <a:lstStyle/>
        <a:p>
          <a:r>
            <a:rPr lang="en-US" noProof="0" dirty="0"/>
            <a:t>Clarify the problem and what success looks like</a:t>
          </a:r>
        </a:p>
      </dgm:t>
    </dgm:pt>
    <dgm:pt modelId="{8ABA0E7E-8E89-4122-B003-073FF855617C}" type="parTrans" cxnId="{F8DC2373-9852-4B29-A0B7-BDCB9FABC553}">
      <dgm:prSet/>
      <dgm:spPr/>
      <dgm:t>
        <a:bodyPr/>
        <a:lstStyle/>
        <a:p>
          <a:endParaRPr lang="en-NL"/>
        </a:p>
      </dgm:t>
    </dgm:pt>
    <dgm:pt modelId="{3CF691AC-8E0B-4E7E-B2D3-EE05CCD555F0}" type="sibTrans" cxnId="{F8DC2373-9852-4B29-A0B7-BDCB9FABC553}">
      <dgm:prSet/>
      <dgm:spPr/>
      <dgm:t>
        <a:bodyPr/>
        <a:lstStyle/>
        <a:p>
          <a:endParaRPr lang="en-NL"/>
        </a:p>
      </dgm:t>
    </dgm:pt>
    <dgm:pt modelId="{5322AA6D-AD94-47E6-AA80-AC61D4280BD5}">
      <dgm:prSet/>
      <dgm:spPr/>
      <dgm:t>
        <a:bodyPr/>
        <a:lstStyle/>
        <a:p>
          <a:r>
            <a:rPr lang="en-US" noProof="0" dirty="0"/>
            <a:t>Design</a:t>
          </a:r>
        </a:p>
      </dgm:t>
    </dgm:pt>
    <dgm:pt modelId="{E1A98854-B826-4040-BAEF-9367C6B881EF}" type="parTrans" cxnId="{5D14E401-E30A-4ECE-835E-AB5C15450D6C}">
      <dgm:prSet/>
      <dgm:spPr/>
      <dgm:t>
        <a:bodyPr/>
        <a:lstStyle/>
        <a:p>
          <a:endParaRPr lang="en-NL"/>
        </a:p>
      </dgm:t>
    </dgm:pt>
    <dgm:pt modelId="{59B80FCD-51CE-427D-9076-AFAEB83DCF95}" type="sibTrans" cxnId="{5D14E401-E30A-4ECE-835E-AB5C15450D6C}">
      <dgm:prSet/>
      <dgm:spPr/>
      <dgm:t>
        <a:bodyPr/>
        <a:lstStyle/>
        <a:p>
          <a:endParaRPr lang="en-NL"/>
        </a:p>
      </dgm:t>
    </dgm:pt>
    <dgm:pt modelId="{645F9037-DEB4-47A7-BDFF-35C8A28B1A70}">
      <dgm:prSet/>
      <dgm:spPr/>
      <dgm:t>
        <a:bodyPr/>
        <a:lstStyle/>
        <a:p>
          <a:r>
            <a:rPr lang="en-US" noProof="0" dirty="0"/>
            <a:t>Choose an approach that fits users and constraints</a:t>
          </a:r>
        </a:p>
      </dgm:t>
    </dgm:pt>
    <dgm:pt modelId="{F0DE3776-7757-4536-8478-59C18611666F}" type="parTrans" cxnId="{F58A2341-E2D0-467D-AC79-C98E501748CF}">
      <dgm:prSet/>
      <dgm:spPr/>
      <dgm:t>
        <a:bodyPr/>
        <a:lstStyle/>
        <a:p>
          <a:endParaRPr lang="en-NL"/>
        </a:p>
      </dgm:t>
    </dgm:pt>
    <dgm:pt modelId="{3F3EC25B-E483-44BF-85F7-C092D525D4D0}" type="sibTrans" cxnId="{F58A2341-E2D0-467D-AC79-C98E501748CF}">
      <dgm:prSet/>
      <dgm:spPr/>
      <dgm:t>
        <a:bodyPr/>
        <a:lstStyle/>
        <a:p>
          <a:endParaRPr lang="en-NL"/>
        </a:p>
      </dgm:t>
    </dgm:pt>
    <dgm:pt modelId="{61A669DD-C917-40F5-8D49-A5481E578E36}">
      <dgm:prSet/>
      <dgm:spPr/>
      <dgm:t>
        <a:bodyPr/>
        <a:lstStyle/>
        <a:p>
          <a:r>
            <a:rPr lang="en-US" noProof="0" dirty="0"/>
            <a:t>Build</a:t>
          </a:r>
        </a:p>
      </dgm:t>
    </dgm:pt>
    <dgm:pt modelId="{A0545D7C-DAF2-46DE-8B20-96465D30F7F1}" type="parTrans" cxnId="{6ED9C351-8252-49D1-8CA6-8CD89D0F3F2D}">
      <dgm:prSet/>
      <dgm:spPr/>
      <dgm:t>
        <a:bodyPr/>
        <a:lstStyle/>
        <a:p>
          <a:endParaRPr lang="en-NL"/>
        </a:p>
      </dgm:t>
    </dgm:pt>
    <dgm:pt modelId="{C1720173-9825-4D06-A97D-E47AB8E8F2A8}" type="sibTrans" cxnId="{6ED9C351-8252-49D1-8CA6-8CD89D0F3F2D}">
      <dgm:prSet/>
      <dgm:spPr/>
      <dgm:t>
        <a:bodyPr/>
        <a:lstStyle/>
        <a:p>
          <a:endParaRPr lang="en-NL"/>
        </a:p>
      </dgm:t>
    </dgm:pt>
    <dgm:pt modelId="{7CC4D100-96B7-4CC6-A954-E9C9183DF54E}">
      <dgm:prSet/>
      <dgm:spPr/>
      <dgm:t>
        <a:bodyPr/>
        <a:lstStyle/>
        <a:p>
          <a:r>
            <a:rPr lang="en-US" noProof="0" dirty="0"/>
            <a:t>Deliver working software in small, safe increments</a:t>
          </a:r>
        </a:p>
      </dgm:t>
    </dgm:pt>
    <dgm:pt modelId="{C5573B3B-B5FE-4A20-A6D5-7A3E16BFB1EE}" type="parTrans" cxnId="{DD96ED61-F7E7-4E7F-A411-2B0360E8FE38}">
      <dgm:prSet/>
      <dgm:spPr/>
      <dgm:t>
        <a:bodyPr/>
        <a:lstStyle/>
        <a:p>
          <a:endParaRPr lang="en-NL"/>
        </a:p>
      </dgm:t>
    </dgm:pt>
    <dgm:pt modelId="{6556B79F-001D-4556-81D5-2EF3FE5A7177}" type="sibTrans" cxnId="{DD96ED61-F7E7-4E7F-A411-2B0360E8FE38}">
      <dgm:prSet/>
      <dgm:spPr/>
      <dgm:t>
        <a:bodyPr/>
        <a:lstStyle/>
        <a:p>
          <a:endParaRPr lang="en-NL"/>
        </a:p>
      </dgm:t>
    </dgm:pt>
    <dgm:pt modelId="{A2AA2036-C6DE-4D13-BF8E-44CA0D57BA96}">
      <dgm:prSet/>
      <dgm:spPr/>
      <dgm:t>
        <a:bodyPr/>
        <a:lstStyle/>
        <a:p>
          <a:r>
            <a:rPr lang="en-US" noProof="0" dirty="0"/>
            <a:t>Improve</a:t>
          </a:r>
        </a:p>
      </dgm:t>
    </dgm:pt>
    <dgm:pt modelId="{D84652F8-9952-4CB8-A957-99D53D342A21}" type="parTrans" cxnId="{D5B75DCF-6A40-400C-9FBC-7DE925B75301}">
      <dgm:prSet/>
      <dgm:spPr/>
      <dgm:t>
        <a:bodyPr/>
        <a:lstStyle/>
        <a:p>
          <a:endParaRPr lang="en-NL"/>
        </a:p>
      </dgm:t>
    </dgm:pt>
    <dgm:pt modelId="{91BC3AC2-0FAB-4603-A9D1-4012FEC41C14}" type="sibTrans" cxnId="{D5B75DCF-6A40-400C-9FBC-7DE925B75301}">
      <dgm:prSet/>
      <dgm:spPr/>
      <dgm:t>
        <a:bodyPr/>
        <a:lstStyle/>
        <a:p>
          <a:endParaRPr lang="en-NL"/>
        </a:p>
      </dgm:t>
    </dgm:pt>
    <dgm:pt modelId="{CA5A66E2-A17C-4BF1-AC18-AD4D8829F02A}">
      <dgm:prSet/>
      <dgm:spPr/>
      <dgm:t>
        <a:bodyPr/>
        <a:lstStyle/>
        <a:p>
          <a:r>
            <a:rPr lang="en-US" i="0" noProof="0" dirty="0"/>
            <a:t>Learn from reality and iterate deliberately</a:t>
          </a:r>
        </a:p>
      </dgm:t>
    </dgm:pt>
    <dgm:pt modelId="{60C4D85D-F076-49B7-8358-02DC747D376F}" type="parTrans" cxnId="{814B2B01-D2CB-47D4-AC7C-4A38BF661B4C}">
      <dgm:prSet/>
      <dgm:spPr/>
      <dgm:t>
        <a:bodyPr/>
        <a:lstStyle/>
        <a:p>
          <a:endParaRPr lang="en-NL"/>
        </a:p>
      </dgm:t>
    </dgm:pt>
    <dgm:pt modelId="{6D5B0A48-D7DA-4EB1-A397-6A4D2E6DC6BF}" type="sibTrans" cxnId="{814B2B01-D2CB-47D4-AC7C-4A38BF661B4C}">
      <dgm:prSet/>
      <dgm:spPr/>
      <dgm:t>
        <a:bodyPr/>
        <a:lstStyle/>
        <a:p>
          <a:endParaRPr lang="en-NL"/>
        </a:p>
      </dgm:t>
    </dgm:pt>
    <dgm:pt modelId="{F3BC4FDF-C7B1-4F4A-AC53-C726D6D5A523}" type="pres">
      <dgm:prSet presAssocID="{AD4E842C-F46F-4206-85E1-6E3F39B0CDD6}" presName="Name0" presStyleCnt="0">
        <dgm:presLayoutVars>
          <dgm:dir/>
          <dgm:animLvl val="lvl"/>
          <dgm:resizeHandles val="exact"/>
        </dgm:presLayoutVars>
      </dgm:prSet>
      <dgm:spPr/>
    </dgm:pt>
    <dgm:pt modelId="{37B3957B-A530-4E2F-84B5-735B9FDA5B5A}" type="pres">
      <dgm:prSet presAssocID="{DECCC571-F914-4AF9-98EF-0A4DD7DA1005}" presName="linNode" presStyleCnt="0"/>
      <dgm:spPr/>
    </dgm:pt>
    <dgm:pt modelId="{68BF2CE6-F81D-41E1-A2C5-18BB127B9D73}" type="pres">
      <dgm:prSet presAssocID="{DECCC571-F914-4AF9-98EF-0A4DD7DA1005}" presName="parentText" presStyleLbl="solidFgAcc1" presStyleIdx="0" presStyleCnt="4">
        <dgm:presLayoutVars>
          <dgm:chMax val="1"/>
          <dgm:bulletEnabled/>
        </dgm:presLayoutVars>
      </dgm:prSet>
      <dgm:spPr/>
    </dgm:pt>
    <dgm:pt modelId="{C34613E4-BB65-4E30-AED0-28776CCC1563}" type="pres">
      <dgm:prSet presAssocID="{DECCC571-F914-4AF9-98EF-0A4DD7DA1005}" presName="descendantText" presStyleLbl="alignNode1" presStyleIdx="0" presStyleCnt="4">
        <dgm:presLayoutVars>
          <dgm:bulletEnabled/>
        </dgm:presLayoutVars>
      </dgm:prSet>
      <dgm:spPr/>
    </dgm:pt>
    <dgm:pt modelId="{F63F739E-5462-428A-B99F-2BD4E2B8BA0A}" type="pres">
      <dgm:prSet presAssocID="{94286ED7-3112-4FF1-B34B-1F1B906CF3DF}" presName="sp" presStyleCnt="0"/>
      <dgm:spPr/>
    </dgm:pt>
    <dgm:pt modelId="{A1FBABD7-A04A-467F-997F-F35DF8F9F2BB}" type="pres">
      <dgm:prSet presAssocID="{5322AA6D-AD94-47E6-AA80-AC61D4280BD5}" presName="linNode" presStyleCnt="0"/>
      <dgm:spPr/>
    </dgm:pt>
    <dgm:pt modelId="{7109713C-7C18-4D87-9307-602FC153192D}" type="pres">
      <dgm:prSet presAssocID="{5322AA6D-AD94-47E6-AA80-AC61D4280BD5}" presName="parentText" presStyleLbl="solidFgAcc1" presStyleIdx="1" presStyleCnt="4">
        <dgm:presLayoutVars>
          <dgm:chMax val="1"/>
          <dgm:bulletEnabled/>
        </dgm:presLayoutVars>
      </dgm:prSet>
      <dgm:spPr/>
    </dgm:pt>
    <dgm:pt modelId="{5B4C1D2D-01D5-49E9-85E3-D587C8E4A42C}" type="pres">
      <dgm:prSet presAssocID="{5322AA6D-AD94-47E6-AA80-AC61D4280BD5}" presName="descendantText" presStyleLbl="alignNode1" presStyleIdx="1" presStyleCnt="4">
        <dgm:presLayoutVars>
          <dgm:bulletEnabled/>
        </dgm:presLayoutVars>
      </dgm:prSet>
      <dgm:spPr/>
    </dgm:pt>
    <dgm:pt modelId="{DF04708A-9D4E-4CB5-9AED-BFC52E14CB1E}" type="pres">
      <dgm:prSet presAssocID="{59B80FCD-51CE-427D-9076-AFAEB83DCF95}" presName="sp" presStyleCnt="0"/>
      <dgm:spPr/>
    </dgm:pt>
    <dgm:pt modelId="{BDF4A192-F096-4486-AA4F-CEA064F319E4}" type="pres">
      <dgm:prSet presAssocID="{61A669DD-C917-40F5-8D49-A5481E578E36}" presName="linNode" presStyleCnt="0"/>
      <dgm:spPr/>
    </dgm:pt>
    <dgm:pt modelId="{F34C9C24-3615-45B3-9081-89FF28962B0F}" type="pres">
      <dgm:prSet presAssocID="{61A669DD-C917-40F5-8D49-A5481E578E36}" presName="parentText" presStyleLbl="solidFgAcc1" presStyleIdx="2" presStyleCnt="4">
        <dgm:presLayoutVars>
          <dgm:chMax val="1"/>
          <dgm:bulletEnabled/>
        </dgm:presLayoutVars>
      </dgm:prSet>
      <dgm:spPr/>
    </dgm:pt>
    <dgm:pt modelId="{4F5F3867-57EA-4D42-A9E7-D77BDB1207F1}" type="pres">
      <dgm:prSet presAssocID="{61A669DD-C917-40F5-8D49-A5481E578E36}" presName="descendantText" presStyleLbl="alignNode1" presStyleIdx="2" presStyleCnt="4">
        <dgm:presLayoutVars>
          <dgm:bulletEnabled/>
        </dgm:presLayoutVars>
      </dgm:prSet>
      <dgm:spPr/>
    </dgm:pt>
    <dgm:pt modelId="{5CC71028-AEDE-4374-83FA-73396C93AC22}" type="pres">
      <dgm:prSet presAssocID="{C1720173-9825-4D06-A97D-E47AB8E8F2A8}" presName="sp" presStyleCnt="0"/>
      <dgm:spPr/>
    </dgm:pt>
    <dgm:pt modelId="{D19CA7CD-BEC4-4B06-A863-BFA900DF1264}" type="pres">
      <dgm:prSet presAssocID="{A2AA2036-C6DE-4D13-BF8E-44CA0D57BA96}" presName="linNode" presStyleCnt="0"/>
      <dgm:spPr/>
    </dgm:pt>
    <dgm:pt modelId="{EFE2A474-B53D-47EA-BEB4-5416876AE742}" type="pres">
      <dgm:prSet presAssocID="{A2AA2036-C6DE-4D13-BF8E-44CA0D57BA96}" presName="parentText" presStyleLbl="solidFgAcc1" presStyleIdx="3" presStyleCnt="4">
        <dgm:presLayoutVars>
          <dgm:chMax val="1"/>
          <dgm:bulletEnabled/>
        </dgm:presLayoutVars>
      </dgm:prSet>
      <dgm:spPr/>
    </dgm:pt>
    <dgm:pt modelId="{07565D8F-4E73-4435-9848-1E4E48106F74}" type="pres">
      <dgm:prSet presAssocID="{A2AA2036-C6DE-4D13-BF8E-44CA0D57BA96}" presName="descendantText" presStyleLbl="alignNode1" presStyleIdx="3" presStyleCnt="4">
        <dgm:presLayoutVars>
          <dgm:bulletEnabled/>
        </dgm:presLayoutVars>
      </dgm:prSet>
      <dgm:spPr/>
    </dgm:pt>
  </dgm:ptLst>
  <dgm:cxnLst>
    <dgm:cxn modelId="{814B2B01-D2CB-47D4-AC7C-4A38BF661B4C}" srcId="{A2AA2036-C6DE-4D13-BF8E-44CA0D57BA96}" destId="{CA5A66E2-A17C-4BF1-AC18-AD4D8829F02A}" srcOrd="0" destOrd="0" parTransId="{60C4D85D-F076-49B7-8358-02DC747D376F}" sibTransId="{6D5B0A48-D7DA-4EB1-A397-6A4D2E6DC6BF}"/>
    <dgm:cxn modelId="{5D14E401-E30A-4ECE-835E-AB5C15450D6C}" srcId="{AD4E842C-F46F-4206-85E1-6E3F39B0CDD6}" destId="{5322AA6D-AD94-47E6-AA80-AC61D4280BD5}" srcOrd="1" destOrd="0" parTransId="{E1A98854-B826-4040-BAEF-9367C6B881EF}" sibTransId="{59B80FCD-51CE-427D-9076-AFAEB83DCF95}"/>
    <dgm:cxn modelId="{EB55321F-0EFB-4216-A0F4-CE9310110330}" type="presOf" srcId="{CA5A66E2-A17C-4BF1-AC18-AD4D8829F02A}" destId="{07565D8F-4E73-4435-9848-1E4E48106F74}" srcOrd="0" destOrd="0" presId="urn:microsoft.com/office/officeart/2016/7/layout/VerticalHollowActionList"/>
    <dgm:cxn modelId="{79C3CD25-8B74-458C-8F4B-04BBCC77DAC5}" type="presOf" srcId="{61A669DD-C917-40F5-8D49-A5481E578E36}" destId="{F34C9C24-3615-45B3-9081-89FF28962B0F}" srcOrd="0" destOrd="0" presId="urn:microsoft.com/office/officeart/2016/7/layout/VerticalHollowActionList"/>
    <dgm:cxn modelId="{69E91726-4468-4DC6-9B68-D12886CDC199}" type="presOf" srcId="{A2AA2036-C6DE-4D13-BF8E-44CA0D57BA96}" destId="{EFE2A474-B53D-47EA-BEB4-5416876AE742}" srcOrd="0" destOrd="0" presId="urn:microsoft.com/office/officeart/2016/7/layout/VerticalHollowActionList"/>
    <dgm:cxn modelId="{8380E72A-BE4C-4E9B-9AEE-2C0EEADE0CB6}" type="presOf" srcId="{7CC4D100-96B7-4CC6-A954-E9C9183DF54E}" destId="{4F5F3867-57EA-4D42-A9E7-D77BDB1207F1}" srcOrd="0" destOrd="0" presId="urn:microsoft.com/office/officeart/2016/7/layout/VerticalHollowActionList"/>
    <dgm:cxn modelId="{F58A2341-E2D0-467D-AC79-C98E501748CF}" srcId="{5322AA6D-AD94-47E6-AA80-AC61D4280BD5}" destId="{645F9037-DEB4-47A7-BDFF-35C8A28B1A70}" srcOrd="0" destOrd="0" parTransId="{F0DE3776-7757-4536-8478-59C18611666F}" sibTransId="{3F3EC25B-E483-44BF-85F7-C092D525D4D0}"/>
    <dgm:cxn modelId="{DD96ED61-F7E7-4E7F-A411-2B0360E8FE38}" srcId="{61A669DD-C917-40F5-8D49-A5481E578E36}" destId="{7CC4D100-96B7-4CC6-A954-E9C9183DF54E}" srcOrd="0" destOrd="0" parTransId="{C5573B3B-B5FE-4A20-A6D5-7A3E16BFB1EE}" sibTransId="{6556B79F-001D-4556-81D5-2EF3FE5A7177}"/>
    <dgm:cxn modelId="{FCF56563-2993-434C-9B91-0939BE1441F5}" type="presOf" srcId="{AD4E842C-F46F-4206-85E1-6E3F39B0CDD6}" destId="{F3BC4FDF-C7B1-4F4A-AC53-C726D6D5A523}" srcOrd="0" destOrd="0" presId="urn:microsoft.com/office/officeart/2016/7/layout/VerticalHollowActionList"/>
    <dgm:cxn modelId="{E22A404C-EBD8-4800-A104-6835B04698D7}" type="presOf" srcId="{645F9037-DEB4-47A7-BDFF-35C8A28B1A70}" destId="{5B4C1D2D-01D5-49E9-85E3-D587C8E4A42C}" srcOrd="0" destOrd="0" presId="urn:microsoft.com/office/officeart/2016/7/layout/VerticalHollowActionList"/>
    <dgm:cxn modelId="{6ED9C351-8252-49D1-8CA6-8CD89D0F3F2D}" srcId="{AD4E842C-F46F-4206-85E1-6E3F39B0CDD6}" destId="{61A669DD-C917-40F5-8D49-A5481E578E36}" srcOrd="2" destOrd="0" parTransId="{A0545D7C-DAF2-46DE-8B20-96465D30F7F1}" sibTransId="{C1720173-9825-4D06-A97D-E47AB8E8F2A8}"/>
    <dgm:cxn modelId="{F8DC2373-9852-4B29-A0B7-BDCB9FABC553}" srcId="{DECCC571-F914-4AF9-98EF-0A4DD7DA1005}" destId="{F04A801D-440A-46C1-8BBC-37FAA2F27029}" srcOrd="0" destOrd="0" parTransId="{8ABA0E7E-8E89-4122-B003-073FF855617C}" sibTransId="{3CF691AC-8E0B-4E7E-B2D3-EE05CCD555F0}"/>
    <dgm:cxn modelId="{C4FBF192-721E-4B21-884A-35B373F43F5B}" srcId="{AD4E842C-F46F-4206-85E1-6E3F39B0CDD6}" destId="{DECCC571-F914-4AF9-98EF-0A4DD7DA1005}" srcOrd="0" destOrd="0" parTransId="{68EF7E21-FAD2-4D37-9A38-F8576F6B49CA}" sibTransId="{94286ED7-3112-4FF1-B34B-1F1B906CF3DF}"/>
    <dgm:cxn modelId="{C3343EAB-3394-4D4C-9CFE-48B26CFCDC38}" type="presOf" srcId="{5322AA6D-AD94-47E6-AA80-AC61D4280BD5}" destId="{7109713C-7C18-4D87-9307-602FC153192D}" srcOrd="0" destOrd="0" presId="urn:microsoft.com/office/officeart/2016/7/layout/VerticalHollowActionList"/>
    <dgm:cxn modelId="{CDC19CAE-494A-4BEB-87CC-554415CC8899}" type="presOf" srcId="{F04A801D-440A-46C1-8BBC-37FAA2F27029}" destId="{C34613E4-BB65-4E30-AED0-28776CCC1563}" srcOrd="0" destOrd="0" presId="urn:microsoft.com/office/officeart/2016/7/layout/VerticalHollowActionList"/>
    <dgm:cxn modelId="{256401BC-F378-4591-B0C5-A4AB1352C07A}" type="presOf" srcId="{DECCC571-F914-4AF9-98EF-0A4DD7DA1005}" destId="{68BF2CE6-F81D-41E1-A2C5-18BB127B9D73}" srcOrd="0" destOrd="0" presId="urn:microsoft.com/office/officeart/2016/7/layout/VerticalHollowActionList"/>
    <dgm:cxn modelId="{D5B75DCF-6A40-400C-9FBC-7DE925B75301}" srcId="{AD4E842C-F46F-4206-85E1-6E3F39B0CDD6}" destId="{A2AA2036-C6DE-4D13-BF8E-44CA0D57BA96}" srcOrd="3" destOrd="0" parTransId="{D84652F8-9952-4CB8-A957-99D53D342A21}" sibTransId="{91BC3AC2-0FAB-4603-A9D1-4012FEC41C14}"/>
    <dgm:cxn modelId="{3028B2D7-13F5-47AC-AF9A-6B6AD7BA5CE5}" type="presParOf" srcId="{F3BC4FDF-C7B1-4F4A-AC53-C726D6D5A523}" destId="{37B3957B-A530-4E2F-84B5-735B9FDA5B5A}" srcOrd="0" destOrd="0" presId="urn:microsoft.com/office/officeart/2016/7/layout/VerticalHollowActionList"/>
    <dgm:cxn modelId="{766A318A-497D-4AEE-8B74-A4639DDE1007}" type="presParOf" srcId="{37B3957B-A530-4E2F-84B5-735B9FDA5B5A}" destId="{68BF2CE6-F81D-41E1-A2C5-18BB127B9D73}" srcOrd="0" destOrd="0" presId="urn:microsoft.com/office/officeart/2016/7/layout/VerticalHollowActionList"/>
    <dgm:cxn modelId="{9B986E84-F2A9-43B1-BB05-19FB0CC2E116}" type="presParOf" srcId="{37B3957B-A530-4E2F-84B5-735B9FDA5B5A}" destId="{C34613E4-BB65-4E30-AED0-28776CCC1563}" srcOrd="1" destOrd="0" presId="urn:microsoft.com/office/officeart/2016/7/layout/VerticalHollowActionList"/>
    <dgm:cxn modelId="{2485EE63-91E9-4056-A3B3-5D7A9A4E601E}" type="presParOf" srcId="{F3BC4FDF-C7B1-4F4A-AC53-C726D6D5A523}" destId="{F63F739E-5462-428A-B99F-2BD4E2B8BA0A}" srcOrd="1" destOrd="0" presId="urn:microsoft.com/office/officeart/2016/7/layout/VerticalHollowActionList"/>
    <dgm:cxn modelId="{2F34D3C5-0C24-448A-B3CC-AF33690D1E1C}" type="presParOf" srcId="{F3BC4FDF-C7B1-4F4A-AC53-C726D6D5A523}" destId="{A1FBABD7-A04A-467F-997F-F35DF8F9F2BB}" srcOrd="2" destOrd="0" presId="urn:microsoft.com/office/officeart/2016/7/layout/VerticalHollowActionList"/>
    <dgm:cxn modelId="{43C6EC5B-BFB6-4EDD-891F-78238BE97112}" type="presParOf" srcId="{A1FBABD7-A04A-467F-997F-F35DF8F9F2BB}" destId="{7109713C-7C18-4D87-9307-602FC153192D}" srcOrd="0" destOrd="0" presId="urn:microsoft.com/office/officeart/2016/7/layout/VerticalHollowActionList"/>
    <dgm:cxn modelId="{B08B6349-5A42-4F38-8AAA-79C4386C6DA2}" type="presParOf" srcId="{A1FBABD7-A04A-467F-997F-F35DF8F9F2BB}" destId="{5B4C1D2D-01D5-49E9-85E3-D587C8E4A42C}" srcOrd="1" destOrd="0" presId="urn:microsoft.com/office/officeart/2016/7/layout/VerticalHollowActionList"/>
    <dgm:cxn modelId="{CC5572A2-4ABA-4D16-8240-E08338E6D6AF}" type="presParOf" srcId="{F3BC4FDF-C7B1-4F4A-AC53-C726D6D5A523}" destId="{DF04708A-9D4E-4CB5-9AED-BFC52E14CB1E}" srcOrd="3" destOrd="0" presId="urn:microsoft.com/office/officeart/2016/7/layout/VerticalHollowActionList"/>
    <dgm:cxn modelId="{FDB799DC-A2E1-4F94-8F1C-D327F44797CA}" type="presParOf" srcId="{F3BC4FDF-C7B1-4F4A-AC53-C726D6D5A523}" destId="{BDF4A192-F096-4486-AA4F-CEA064F319E4}" srcOrd="4" destOrd="0" presId="urn:microsoft.com/office/officeart/2016/7/layout/VerticalHollowActionList"/>
    <dgm:cxn modelId="{328FF52D-DB42-4707-ABB9-75F0A2A1688B}" type="presParOf" srcId="{BDF4A192-F096-4486-AA4F-CEA064F319E4}" destId="{F34C9C24-3615-45B3-9081-89FF28962B0F}" srcOrd="0" destOrd="0" presId="urn:microsoft.com/office/officeart/2016/7/layout/VerticalHollowActionList"/>
    <dgm:cxn modelId="{A41A6409-23DF-4CEC-B7D1-F4DDA50B6421}" type="presParOf" srcId="{BDF4A192-F096-4486-AA4F-CEA064F319E4}" destId="{4F5F3867-57EA-4D42-A9E7-D77BDB1207F1}" srcOrd="1" destOrd="0" presId="urn:microsoft.com/office/officeart/2016/7/layout/VerticalHollowActionList"/>
    <dgm:cxn modelId="{098D6C51-0276-4AB5-BB49-994F9899BB96}" type="presParOf" srcId="{F3BC4FDF-C7B1-4F4A-AC53-C726D6D5A523}" destId="{5CC71028-AEDE-4374-83FA-73396C93AC22}" srcOrd="5" destOrd="0" presId="urn:microsoft.com/office/officeart/2016/7/layout/VerticalHollowActionList"/>
    <dgm:cxn modelId="{F3108FFD-52E1-41D3-A175-3A8444344E09}" type="presParOf" srcId="{F3BC4FDF-C7B1-4F4A-AC53-C726D6D5A523}" destId="{D19CA7CD-BEC4-4B06-A863-BFA900DF1264}" srcOrd="6" destOrd="0" presId="urn:microsoft.com/office/officeart/2016/7/layout/VerticalHollowActionList"/>
    <dgm:cxn modelId="{E2A3A41B-5352-4760-B5BE-721AFF21483B}" type="presParOf" srcId="{D19CA7CD-BEC4-4B06-A863-BFA900DF1264}" destId="{EFE2A474-B53D-47EA-BEB4-5416876AE742}" srcOrd="0" destOrd="0" presId="urn:microsoft.com/office/officeart/2016/7/layout/VerticalHollowActionList"/>
    <dgm:cxn modelId="{4BC29963-830A-4324-BD0E-F04B0D732A67}" type="presParOf" srcId="{D19CA7CD-BEC4-4B06-A863-BFA900DF1264}" destId="{07565D8F-4E73-4435-9848-1E4E48106F74}" srcOrd="1" destOrd="0" presId="urn:microsoft.com/office/officeart/2016/7/layout/VerticalHollow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0537A3-516F-4C6E-AEBC-AD551FE3FAB0}">
      <dsp:nvSpPr>
        <dsp:cNvPr id="0" name=""/>
        <dsp:cNvSpPr/>
      </dsp:nvSpPr>
      <dsp:spPr>
        <a:xfrm>
          <a:off x="1138979" y="1203549"/>
          <a:ext cx="932563" cy="93256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772BAFE-C43B-4BC1-BA7B-E06BB4585F6C}">
      <dsp:nvSpPr>
        <dsp:cNvPr id="0" name=""/>
        <dsp:cNvSpPr/>
      </dsp:nvSpPr>
      <dsp:spPr>
        <a:xfrm>
          <a:off x="569079" y="2427788"/>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US" sz="2300" kern="1200" noProof="0" dirty="0"/>
            <a:t>Problem Discovery</a:t>
          </a:r>
        </a:p>
      </dsp:txBody>
      <dsp:txXfrm>
        <a:off x="569079" y="2427788"/>
        <a:ext cx="2072362" cy="720000"/>
      </dsp:txXfrm>
    </dsp:sp>
    <dsp:sp modelId="{5430C1AD-F42B-4003-AA0D-7CD308FDEE2A}">
      <dsp:nvSpPr>
        <dsp:cNvPr id="0" name=""/>
        <dsp:cNvSpPr/>
      </dsp:nvSpPr>
      <dsp:spPr>
        <a:xfrm>
          <a:off x="3574005" y="1203549"/>
          <a:ext cx="932563" cy="932563"/>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D7B8CCF-4EE2-463A-9C55-1991C2F7C858}">
      <dsp:nvSpPr>
        <dsp:cNvPr id="0" name=""/>
        <dsp:cNvSpPr/>
      </dsp:nvSpPr>
      <dsp:spPr>
        <a:xfrm>
          <a:off x="3004105" y="2427788"/>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US" sz="2300" kern="1200" noProof="0" dirty="0"/>
            <a:t>Solution Design</a:t>
          </a:r>
        </a:p>
      </dsp:txBody>
      <dsp:txXfrm>
        <a:off x="3004105" y="2427788"/>
        <a:ext cx="2072362" cy="720000"/>
      </dsp:txXfrm>
    </dsp:sp>
    <dsp:sp modelId="{B9E45F04-250E-4F80-B6C7-4322BC07366F}">
      <dsp:nvSpPr>
        <dsp:cNvPr id="0" name=""/>
        <dsp:cNvSpPr/>
      </dsp:nvSpPr>
      <dsp:spPr>
        <a:xfrm>
          <a:off x="6009031" y="1203549"/>
          <a:ext cx="932563" cy="932563"/>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9E6E849-07B0-404C-A156-386BE705CD96}">
      <dsp:nvSpPr>
        <dsp:cNvPr id="0" name=""/>
        <dsp:cNvSpPr/>
      </dsp:nvSpPr>
      <dsp:spPr>
        <a:xfrm>
          <a:off x="5439131" y="2427788"/>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US" sz="2300" kern="1200" noProof="0" dirty="0"/>
            <a:t>Incremental Build</a:t>
          </a:r>
        </a:p>
      </dsp:txBody>
      <dsp:txXfrm>
        <a:off x="5439131" y="2427788"/>
        <a:ext cx="2072362" cy="720000"/>
      </dsp:txXfrm>
    </dsp:sp>
    <dsp:sp modelId="{27292097-D6CB-4E22-8025-BF6416DD8D02}">
      <dsp:nvSpPr>
        <dsp:cNvPr id="0" name=""/>
        <dsp:cNvSpPr/>
      </dsp:nvSpPr>
      <dsp:spPr>
        <a:xfrm>
          <a:off x="8444057" y="1203549"/>
          <a:ext cx="932563" cy="932563"/>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2BF23AD-AEE4-4619-BC4A-6913334F149A}">
      <dsp:nvSpPr>
        <dsp:cNvPr id="0" name=""/>
        <dsp:cNvSpPr/>
      </dsp:nvSpPr>
      <dsp:spPr>
        <a:xfrm>
          <a:off x="7874157" y="2427788"/>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pPr>
          <a:r>
            <a:rPr lang="en-US" sz="2300" kern="1200" noProof="0" dirty="0"/>
            <a:t>Continuous Improvement</a:t>
          </a:r>
        </a:p>
      </dsp:txBody>
      <dsp:txXfrm>
        <a:off x="7874157" y="2427788"/>
        <a:ext cx="2072362" cy="72000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AFB99B-D647-4AF3-A975-26EEF6B2AEEF}">
      <dsp:nvSpPr>
        <dsp:cNvPr id="0" name=""/>
        <dsp:cNvSpPr/>
      </dsp:nvSpPr>
      <dsp:spPr>
        <a:xfrm>
          <a:off x="4193" y="1481731"/>
          <a:ext cx="2313123" cy="1387874"/>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t" anchorCtr="0">
          <a:noAutofit/>
        </a:bodyPr>
        <a:lstStyle/>
        <a:p>
          <a:pPr marL="0" lvl="0" indent="0" algn="l" defTabSz="844550">
            <a:lnSpc>
              <a:spcPct val="90000"/>
            </a:lnSpc>
            <a:spcBef>
              <a:spcPct val="0"/>
            </a:spcBef>
            <a:spcAft>
              <a:spcPct val="35000"/>
            </a:spcAft>
            <a:buNone/>
          </a:pPr>
          <a:r>
            <a:rPr lang="en-US" sz="1900" kern="1200" noProof="0" dirty="0"/>
            <a:t>Problem Discovery</a:t>
          </a:r>
        </a:p>
        <a:p>
          <a:pPr marL="114300" lvl="1" indent="-114300" algn="l" defTabSz="666750">
            <a:lnSpc>
              <a:spcPct val="90000"/>
            </a:lnSpc>
            <a:spcBef>
              <a:spcPct val="0"/>
            </a:spcBef>
            <a:spcAft>
              <a:spcPct val="15000"/>
            </a:spcAft>
            <a:buChar char="•"/>
          </a:pPr>
          <a:r>
            <a:rPr lang="en-US" sz="1500" kern="1200" noProof="0" dirty="0"/>
            <a:t>Clarify the problem and what success looks like</a:t>
          </a:r>
        </a:p>
      </dsp:txBody>
      <dsp:txXfrm>
        <a:off x="4193" y="1481731"/>
        <a:ext cx="2313123" cy="1387874"/>
      </dsp:txXfrm>
    </dsp:sp>
    <dsp:sp modelId="{55258D05-0DF6-469D-A311-1F58FB00ED35}">
      <dsp:nvSpPr>
        <dsp:cNvPr id="0" name=""/>
        <dsp:cNvSpPr/>
      </dsp:nvSpPr>
      <dsp:spPr>
        <a:xfrm>
          <a:off x="2352952" y="2054169"/>
          <a:ext cx="346968" cy="243000"/>
        </a:xfrm>
        <a:prstGeom prst="rightArrow">
          <a:avLst>
            <a:gd name="adj1" fmla="val 50000"/>
            <a:gd name="adj2" fmla="val 50000"/>
          </a:avLst>
        </a:prstGeom>
        <a:solidFill>
          <a:schemeClr val="accent2">
            <a:hueOff val="1073936"/>
            <a:satOff val="-3082"/>
            <a:lumOff val="-493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6EDAE2A-805F-4479-9EF6-5CE2F7BFF9FB}">
      <dsp:nvSpPr>
        <dsp:cNvPr id="0" name=""/>
        <dsp:cNvSpPr/>
      </dsp:nvSpPr>
      <dsp:spPr>
        <a:xfrm>
          <a:off x="2735556" y="1481731"/>
          <a:ext cx="2313123" cy="1387874"/>
        </a:xfrm>
        <a:prstGeom prst="rect">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t" anchorCtr="0">
          <a:noAutofit/>
        </a:bodyPr>
        <a:lstStyle/>
        <a:p>
          <a:pPr marL="0" lvl="0" indent="0" algn="l" defTabSz="844550">
            <a:lnSpc>
              <a:spcPct val="90000"/>
            </a:lnSpc>
            <a:spcBef>
              <a:spcPct val="0"/>
            </a:spcBef>
            <a:spcAft>
              <a:spcPct val="35000"/>
            </a:spcAft>
            <a:buNone/>
          </a:pPr>
          <a:r>
            <a:rPr lang="en-US" sz="1900" kern="1200" noProof="0" dirty="0"/>
            <a:t>Solution Design</a:t>
          </a:r>
        </a:p>
        <a:p>
          <a:pPr marL="114300" lvl="1" indent="-114300" algn="l" defTabSz="666750">
            <a:lnSpc>
              <a:spcPct val="90000"/>
            </a:lnSpc>
            <a:spcBef>
              <a:spcPct val="0"/>
            </a:spcBef>
            <a:spcAft>
              <a:spcPct val="15000"/>
            </a:spcAft>
            <a:buChar char="•"/>
          </a:pPr>
          <a:r>
            <a:rPr lang="en-US" sz="1500" kern="1200" noProof="0" dirty="0"/>
            <a:t>Choose an approach that fits users and constraints</a:t>
          </a:r>
        </a:p>
      </dsp:txBody>
      <dsp:txXfrm>
        <a:off x="2735556" y="1481731"/>
        <a:ext cx="2313123" cy="1387874"/>
      </dsp:txXfrm>
    </dsp:sp>
    <dsp:sp modelId="{93E376E3-8E32-4F9F-8CFB-D241E166926C}">
      <dsp:nvSpPr>
        <dsp:cNvPr id="0" name=""/>
        <dsp:cNvSpPr/>
      </dsp:nvSpPr>
      <dsp:spPr>
        <a:xfrm>
          <a:off x="5084315" y="2054169"/>
          <a:ext cx="346968" cy="243000"/>
        </a:xfrm>
        <a:prstGeom prst="rightArrow">
          <a:avLst>
            <a:gd name="adj1" fmla="val 50000"/>
            <a:gd name="adj2" fmla="val 50000"/>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000EDB-2E78-479F-95B5-C700444F4374}">
      <dsp:nvSpPr>
        <dsp:cNvPr id="0" name=""/>
        <dsp:cNvSpPr/>
      </dsp:nvSpPr>
      <dsp:spPr>
        <a:xfrm>
          <a:off x="5466919" y="1481731"/>
          <a:ext cx="2313123" cy="1387874"/>
        </a:xfrm>
        <a:prstGeom prst="rect">
          <a:avLst/>
        </a:prstGeom>
        <a:solidFill>
          <a:schemeClr val="accent2">
            <a:hueOff val="4295743"/>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t" anchorCtr="0">
          <a:noAutofit/>
        </a:bodyPr>
        <a:lstStyle/>
        <a:p>
          <a:pPr marL="0" lvl="0" indent="0" algn="l" defTabSz="844550">
            <a:lnSpc>
              <a:spcPct val="90000"/>
            </a:lnSpc>
            <a:spcBef>
              <a:spcPct val="0"/>
            </a:spcBef>
            <a:spcAft>
              <a:spcPct val="35000"/>
            </a:spcAft>
            <a:buNone/>
          </a:pPr>
          <a:r>
            <a:rPr lang="en-US" sz="1900" kern="1200" noProof="0" dirty="0"/>
            <a:t>Incremental Build</a:t>
          </a:r>
        </a:p>
        <a:p>
          <a:pPr marL="114300" lvl="1" indent="-114300" algn="l" defTabSz="666750">
            <a:lnSpc>
              <a:spcPct val="90000"/>
            </a:lnSpc>
            <a:spcBef>
              <a:spcPct val="0"/>
            </a:spcBef>
            <a:spcAft>
              <a:spcPct val="15000"/>
            </a:spcAft>
            <a:buChar char="•"/>
          </a:pPr>
          <a:r>
            <a:rPr lang="en-US" sz="1500" kern="1200" noProof="0" dirty="0"/>
            <a:t>Deliver working software in small, safe increments</a:t>
          </a:r>
        </a:p>
      </dsp:txBody>
      <dsp:txXfrm>
        <a:off x="5466919" y="1481731"/>
        <a:ext cx="2313123" cy="1387874"/>
      </dsp:txXfrm>
    </dsp:sp>
    <dsp:sp modelId="{E631C7C9-7948-4748-A172-6CEF00A15CC1}">
      <dsp:nvSpPr>
        <dsp:cNvPr id="0" name=""/>
        <dsp:cNvSpPr/>
      </dsp:nvSpPr>
      <dsp:spPr>
        <a:xfrm>
          <a:off x="7815678" y="2054169"/>
          <a:ext cx="346968" cy="243000"/>
        </a:xfrm>
        <a:prstGeom prst="rightArrow">
          <a:avLst>
            <a:gd name="adj1" fmla="val 50000"/>
            <a:gd name="adj2" fmla="val 50000"/>
          </a:avLst>
        </a:prstGeom>
        <a:solidFill>
          <a:schemeClr val="accent2">
            <a:hueOff val="5369678"/>
            <a:satOff val="-15411"/>
            <a:lumOff val="-2467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35B3120-84B4-4EC9-A7CF-0CA92D144362}">
      <dsp:nvSpPr>
        <dsp:cNvPr id="0" name=""/>
        <dsp:cNvSpPr/>
      </dsp:nvSpPr>
      <dsp:spPr>
        <a:xfrm>
          <a:off x="8198282" y="1481731"/>
          <a:ext cx="2313123" cy="1387874"/>
        </a:xfrm>
        <a:prstGeom prst="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t" anchorCtr="0">
          <a:noAutofit/>
        </a:bodyPr>
        <a:lstStyle/>
        <a:p>
          <a:pPr marL="0" lvl="0" indent="0" algn="l" defTabSz="844550">
            <a:lnSpc>
              <a:spcPct val="90000"/>
            </a:lnSpc>
            <a:spcBef>
              <a:spcPct val="0"/>
            </a:spcBef>
            <a:spcAft>
              <a:spcPct val="35000"/>
            </a:spcAft>
            <a:buNone/>
          </a:pPr>
          <a:r>
            <a:rPr lang="en-US" sz="1900" kern="1200" noProof="0" dirty="0"/>
            <a:t>Continuous Improvement</a:t>
          </a:r>
        </a:p>
        <a:p>
          <a:pPr marL="114300" lvl="1" indent="-114300" algn="l" defTabSz="666750">
            <a:lnSpc>
              <a:spcPct val="90000"/>
            </a:lnSpc>
            <a:spcBef>
              <a:spcPct val="0"/>
            </a:spcBef>
            <a:spcAft>
              <a:spcPct val="15000"/>
            </a:spcAft>
            <a:buChar char="•"/>
          </a:pPr>
          <a:r>
            <a:rPr lang="en-US" sz="1500" i="0" kern="1200" noProof="0" dirty="0"/>
            <a:t>Learn from reality and iterate deliberately</a:t>
          </a:r>
        </a:p>
      </dsp:txBody>
      <dsp:txXfrm>
        <a:off x="8198282" y="1481731"/>
        <a:ext cx="2313123" cy="138787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24110B-C7EC-47E6-9604-8E12F70CD9EE}">
      <dsp:nvSpPr>
        <dsp:cNvPr id="0" name=""/>
        <dsp:cNvSpPr/>
      </dsp:nvSpPr>
      <dsp:spPr>
        <a:xfrm>
          <a:off x="3080" y="464830"/>
          <a:ext cx="2444055" cy="3421677"/>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1155700">
            <a:lnSpc>
              <a:spcPct val="90000"/>
            </a:lnSpc>
            <a:spcBef>
              <a:spcPct val="0"/>
            </a:spcBef>
            <a:spcAft>
              <a:spcPct val="35000"/>
            </a:spcAft>
            <a:buNone/>
          </a:pPr>
          <a:r>
            <a:rPr lang="en-US" sz="2600" kern="1200" noProof="0" dirty="0"/>
            <a:t>Problem Discovery</a:t>
          </a:r>
        </a:p>
      </dsp:txBody>
      <dsp:txXfrm>
        <a:off x="3080" y="1765067"/>
        <a:ext cx="2444055" cy="2053006"/>
      </dsp:txXfrm>
    </dsp:sp>
    <dsp:sp modelId="{CE40EA4E-9954-4CC9-8C46-CC135791D2E2}">
      <dsp:nvSpPr>
        <dsp:cNvPr id="0" name=""/>
        <dsp:cNvSpPr/>
      </dsp:nvSpPr>
      <dsp:spPr>
        <a:xfrm>
          <a:off x="711856" y="806997"/>
          <a:ext cx="1026503" cy="1026503"/>
        </a:xfrm>
        <a:prstGeom prst="ellips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noProof="0" dirty="0"/>
            <a:t>1</a:t>
          </a:r>
        </a:p>
      </dsp:txBody>
      <dsp:txXfrm>
        <a:off x="862184" y="957325"/>
        <a:ext cx="725847" cy="725847"/>
      </dsp:txXfrm>
    </dsp:sp>
    <dsp:sp modelId="{5F3355A0-BC2B-459A-8B2F-8F50AF4C46DE}">
      <dsp:nvSpPr>
        <dsp:cNvPr id="0" name=""/>
        <dsp:cNvSpPr/>
      </dsp:nvSpPr>
      <dsp:spPr>
        <a:xfrm>
          <a:off x="3080" y="3886435"/>
          <a:ext cx="2444055" cy="72"/>
        </a:xfrm>
        <a:prstGeom prst="rect">
          <a:avLst/>
        </a:prstGeom>
        <a:solidFill>
          <a:schemeClr val="accent2">
            <a:hueOff val="920516"/>
            <a:satOff val="-2642"/>
            <a:lumOff val="-4230"/>
            <a:alphaOff val="0"/>
          </a:schemeClr>
        </a:solidFill>
        <a:ln w="19050" cap="flat" cmpd="sng" algn="ctr">
          <a:solidFill>
            <a:schemeClr val="accent2">
              <a:hueOff val="920516"/>
              <a:satOff val="-2642"/>
              <a:lumOff val="-423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B702E1-2CE6-4010-9569-705E3C74D0D4}">
      <dsp:nvSpPr>
        <dsp:cNvPr id="0" name=""/>
        <dsp:cNvSpPr/>
      </dsp:nvSpPr>
      <dsp:spPr>
        <a:xfrm>
          <a:off x="2691541" y="464830"/>
          <a:ext cx="2444055" cy="3421677"/>
        </a:xfrm>
        <a:prstGeom prst="rect">
          <a:avLst/>
        </a:prstGeom>
        <a:solidFill>
          <a:schemeClr val="accent2">
            <a:tint val="40000"/>
            <a:alpha val="90000"/>
            <a:hueOff val="2244906"/>
            <a:satOff val="-20744"/>
            <a:lumOff val="-2338"/>
            <a:alphaOff val="0"/>
          </a:schemeClr>
        </a:solidFill>
        <a:ln w="19050" cap="flat" cmpd="sng" algn="ctr">
          <a:solidFill>
            <a:schemeClr val="accent2">
              <a:tint val="40000"/>
              <a:alpha val="90000"/>
              <a:hueOff val="2244906"/>
              <a:satOff val="-20744"/>
              <a:lumOff val="-233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1155700">
            <a:lnSpc>
              <a:spcPct val="90000"/>
            </a:lnSpc>
            <a:spcBef>
              <a:spcPct val="0"/>
            </a:spcBef>
            <a:spcAft>
              <a:spcPct val="35000"/>
            </a:spcAft>
            <a:buNone/>
          </a:pPr>
          <a:r>
            <a:rPr lang="en-US" sz="2600" kern="1200" noProof="0" dirty="0"/>
            <a:t>Design System</a:t>
          </a:r>
        </a:p>
      </dsp:txBody>
      <dsp:txXfrm>
        <a:off x="2691541" y="1765067"/>
        <a:ext cx="2444055" cy="2053006"/>
      </dsp:txXfrm>
    </dsp:sp>
    <dsp:sp modelId="{D533B28C-BA22-4A3E-8234-62DBA4B66278}">
      <dsp:nvSpPr>
        <dsp:cNvPr id="0" name=""/>
        <dsp:cNvSpPr/>
      </dsp:nvSpPr>
      <dsp:spPr>
        <a:xfrm>
          <a:off x="3400317" y="806997"/>
          <a:ext cx="1026503" cy="1026503"/>
        </a:xfrm>
        <a:prstGeom prst="ellipse">
          <a:avLst/>
        </a:prstGeom>
        <a:solidFill>
          <a:schemeClr val="accent2">
            <a:hueOff val="1841033"/>
            <a:satOff val="-5284"/>
            <a:lumOff val="-8460"/>
            <a:alphaOff val="0"/>
          </a:schemeClr>
        </a:solidFill>
        <a:ln w="19050" cap="flat" cmpd="sng" algn="ctr">
          <a:solidFill>
            <a:schemeClr val="accent2">
              <a:hueOff val="1841033"/>
              <a:satOff val="-5284"/>
              <a:lumOff val="-846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noProof="0" dirty="0"/>
            <a:t>2</a:t>
          </a:r>
        </a:p>
      </dsp:txBody>
      <dsp:txXfrm>
        <a:off x="3550645" y="957325"/>
        <a:ext cx="725847" cy="725847"/>
      </dsp:txXfrm>
    </dsp:sp>
    <dsp:sp modelId="{138AC0C0-1732-4B00-8643-003D051DCC1A}">
      <dsp:nvSpPr>
        <dsp:cNvPr id="0" name=""/>
        <dsp:cNvSpPr/>
      </dsp:nvSpPr>
      <dsp:spPr>
        <a:xfrm>
          <a:off x="2691541" y="3886435"/>
          <a:ext cx="2444055" cy="72"/>
        </a:xfrm>
        <a:prstGeom prst="rect">
          <a:avLst/>
        </a:prstGeom>
        <a:solidFill>
          <a:schemeClr val="accent2">
            <a:hueOff val="2761549"/>
            <a:satOff val="-7926"/>
            <a:lumOff val="-12690"/>
            <a:alphaOff val="0"/>
          </a:schemeClr>
        </a:solidFill>
        <a:ln w="19050" cap="flat" cmpd="sng" algn="ctr">
          <a:solidFill>
            <a:schemeClr val="accent2">
              <a:hueOff val="2761549"/>
              <a:satOff val="-7926"/>
              <a:lumOff val="-1269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04E824-B7B8-49A2-A5A6-C685A15A776D}">
      <dsp:nvSpPr>
        <dsp:cNvPr id="0" name=""/>
        <dsp:cNvSpPr/>
      </dsp:nvSpPr>
      <dsp:spPr>
        <a:xfrm>
          <a:off x="5380002" y="464830"/>
          <a:ext cx="2444055" cy="3421677"/>
        </a:xfrm>
        <a:prstGeom prst="rect">
          <a:avLst/>
        </a:prstGeom>
        <a:solidFill>
          <a:schemeClr val="accent2">
            <a:tint val="40000"/>
            <a:alpha val="90000"/>
            <a:hueOff val="4489812"/>
            <a:satOff val="-41488"/>
            <a:lumOff val="-4677"/>
            <a:alphaOff val="0"/>
          </a:schemeClr>
        </a:solidFill>
        <a:ln w="19050" cap="flat" cmpd="sng" algn="ctr">
          <a:solidFill>
            <a:schemeClr val="accent2">
              <a:tint val="40000"/>
              <a:alpha val="90000"/>
              <a:hueOff val="4489812"/>
              <a:satOff val="-41488"/>
              <a:lumOff val="-467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1155700">
            <a:lnSpc>
              <a:spcPct val="90000"/>
            </a:lnSpc>
            <a:spcBef>
              <a:spcPct val="0"/>
            </a:spcBef>
            <a:spcAft>
              <a:spcPct val="35000"/>
            </a:spcAft>
            <a:buNone/>
          </a:pPr>
          <a:r>
            <a:rPr lang="en-US" sz="2600" kern="1200" noProof="0" dirty="0"/>
            <a:t>Incremental Build</a:t>
          </a:r>
        </a:p>
      </dsp:txBody>
      <dsp:txXfrm>
        <a:off x="5380002" y="1765067"/>
        <a:ext cx="2444055" cy="2053006"/>
      </dsp:txXfrm>
    </dsp:sp>
    <dsp:sp modelId="{7DB935C7-1DD1-42AC-9A6C-64CCAE805BA8}">
      <dsp:nvSpPr>
        <dsp:cNvPr id="0" name=""/>
        <dsp:cNvSpPr/>
      </dsp:nvSpPr>
      <dsp:spPr>
        <a:xfrm>
          <a:off x="6088778" y="806997"/>
          <a:ext cx="1026503" cy="1026503"/>
        </a:xfrm>
        <a:prstGeom prst="ellipse">
          <a:avLst/>
        </a:prstGeom>
        <a:solidFill>
          <a:schemeClr val="accent2">
            <a:hueOff val="3682065"/>
            <a:satOff val="-10567"/>
            <a:lumOff val="-16919"/>
            <a:alphaOff val="0"/>
          </a:schemeClr>
        </a:solidFill>
        <a:ln w="19050" cap="flat" cmpd="sng" algn="ctr">
          <a:solidFill>
            <a:schemeClr val="accent2">
              <a:hueOff val="3682065"/>
              <a:satOff val="-10567"/>
              <a:lumOff val="-1691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noProof="0" dirty="0"/>
            <a:t>3</a:t>
          </a:r>
        </a:p>
      </dsp:txBody>
      <dsp:txXfrm>
        <a:off x="6239106" y="957325"/>
        <a:ext cx="725847" cy="725847"/>
      </dsp:txXfrm>
    </dsp:sp>
    <dsp:sp modelId="{489DBCE2-16F7-498D-9EF0-9F0F2B101773}">
      <dsp:nvSpPr>
        <dsp:cNvPr id="0" name=""/>
        <dsp:cNvSpPr/>
      </dsp:nvSpPr>
      <dsp:spPr>
        <a:xfrm>
          <a:off x="5380002" y="3886435"/>
          <a:ext cx="2444055" cy="72"/>
        </a:xfrm>
        <a:prstGeom prst="rect">
          <a:avLst/>
        </a:prstGeom>
        <a:solidFill>
          <a:schemeClr val="accent2">
            <a:hueOff val="4602581"/>
            <a:satOff val="-13209"/>
            <a:lumOff val="-21149"/>
            <a:alphaOff val="0"/>
          </a:schemeClr>
        </a:solidFill>
        <a:ln w="19050" cap="flat" cmpd="sng" algn="ctr">
          <a:solidFill>
            <a:schemeClr val="accent2">
              <a:hueOff val="4602581"/>
              <a:satOff val="-13209"/>
              <a:lumOff val="-2114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AA395A-0726-4C18-ACCD-D1BE0AEF08A6}">
      <dsp:nvSpPr>
        <dsp:cNvPr id="0" name=""/>
        <dsp:cNvSpPr/>
      </dsp:nvSpPr>
      <dsp:spPr>
        <a:xfrm>
          <a:off x="8068463" y="464830"/>
          <a:ext cx="2444055" cy="3421677"/>
        </a:xfrm>
        <a:prstGeom prst="rect">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48" tIns="330200" rIns="190548" bIns="330200" numCol="1" spcCol="1270" anchor="t" anchorCtr="0">
          <a:noAutofit/>
        </a:bodyPr>
        <a:lstStyle/>
        <a:p>
          <a:pPr marL="0" lvl="0" indent="0" algn="l" defTabSz="1155700">
            <a:lnSpc>
              <a:spcPct val="90000"/>
            </a:lnSpc>
            <a:spcBef>
              <a:spcPct val="0"/>
            </a:spcBef>
            <a:spcAft>
              <a:spcPct val="35000"/>
            </a:spcAft>
            <a:buNone/>
          </a:pPr>
          <a:r>
            <a:rPr lang="en-US" sz="2600" kern="1200" noProof="0" dirty="0"/>
            <a:t>Continuous Improvement</a:t>
          </a:r>
        </a:p>
      </dsp:txBody>
      <dsp:txXfrm>
        <a:off x="8068463" y="1765067"/>
        <a:ext cx="2444055" cy="2053006"/>
      </dsp:txXfrm>
    </dsp:sp>
    <dsp:sp modelId="{1298BA8C-E5D5-4DC3-B840-B8C360DD77F1}">
      <dsp:nvSpPr>
        <dsp:cNvPr id="0" name=""/>
        <dsp:cNvSpPr/>
      </dsp:nvSpPr>
      <dsp:spPr>
        <a:xfrm>
          <a:off x="8777239" y="806997"/>
          <a:ext cx="1026503" cy="1026503"/>
        </a:xfrm>
        <a:prstGeom prst="ellipse">
          <a:avLst/>
        </a:prstGeom>
        <a:solidFill>
          <a:schemeClr val="accent2">
            <a:hueOff val="5523098"/>
            <a:satOff val="-15851"/>
            <a:lumOff val="-25379"/>
            <a:alphaOff val="0"/>
          </a:schemeClr>
        </a:solidFill>
        <a:ln w="19050" cap="flat" cmpd="sng" algn="ctr">
          <a:solidFill>
            <a:schemeClr val="accent2">
              <a:hueOff val="5523098"/>
              <a:satOff val="-15851"/>
              <a:lumOff val="-2537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30" tIns="12700" rIns="80030" bIns="12700" numCol="1" spcCol="1270" anchor="ctr" anchorCtr="0">
          <a:noAutofit/>
        </a:bodyPr>
        <a:lstStyle/>
        <a:p>
          <a:pPr marL="0" lvl="0" indent="0" algn="ctr" defTabSz="2133600">
            <a:lnSpc>
              <a:spcPct val="90000"/>
            </a:lnSpc>
            <a:spcBef>
              <a:spcPct val="0"/>
            </a:spcBef>
            <a:spcAft>
              <a:spcPct val="35000"/>
            </a:spcAft>
            <a:buNone/>
          </a:pPr>
          <a:r>
            <a:rPr lang="en-US" sz="4800" kern="1200" noProof="0" dirty="0"/>
            <a:t>4</a:t>
          </a:r>
        </a:p>
      </dsp:txBody>
      <dsp:txXfrm>
        <a:off x="8927567" y="957325"/>
        <a:ext cx="725847" cy="725847"/>
      </dsp:txXfrm>
    </dsp:sp>
    <dsp:sp modelId="{4845A31B-5E6B-4076-B674-1AEBB98CAAA0}">
      <dsp:nvSpPr>
        <dsp:cNvPr id="0" name=""/>
        <dsp:cNvSpPr/>
      </dsp:nvSpPr>
      <dsp:spPr>
        <a:xfrm>
          <a:off x="8068463" y="3886435"/>
          <a:ext cx="2444055" cy="72"/>
        </a:xfrm>
        <a:prstGeom prst="rect">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244592-5A58-4F70-A0F4-A919109CC1BB}">
      <dsp:nvSpPr>
        <dsp:cNvPr id="0" name=""/>
        <dsp:cNvSpPr/>
      </dsp:nvSpPr>
      <dsp:spPr>
        <a:xfrm>
          <a:off x="205" y="687670"/>
          <a:ext cx="2479997" cy="2975996"/>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4969" tIns="0" rIns="244969" bIns="330200" numCol="1" spcCol="1270" anchor="t" anchorCtr="0">
          <a:noAutofit/>
        </a:bodyPr>
        <a:lstStyle/>
        <a:p>
          <a:pPr marL="0" lvl="0" indent="0" algn="l" defTabSz="1155700">
            <a:lnSpc>
              <a:spcPct val="90000"/>
            </a:lnSpc>
            <a:spcBef>
              <a:spcPct val="0"/>
            </a:spcBef>
            <a:spcAft>
              <a:spcPct val="35000"/>
            </a:spcAft>
            <a:buNone/>
          </a:pPr>
          <a:r>
            <a:rPr lang="en-US" sz="2600" kern="1200" noProof="0" dirty="0"/>
            <a:t>Problem Discovery</a:t>
          </a:r>
        </a:p>
      </dsp:txBody>
      <dsp:txXfrm>
        <a:off x="205" y="1878069"/>
        <a:ext cx="2479997" cy="1785598"/>
      </dsp:txXfrm>
    </dsp:sp>
    <dsp:sp modelId="{6E33CEDF-A812-4626-B5BE-124243579F8C}">
      <dsp:nvSpPr>
        <dsp:cNvPr id="0" name=""/>
        <dsp:cNvSpPr/>
      </dsp:nvSpPr>
      <dsp:spPr>
        <a:xfrm>
          <a:off x="205" y="687670"/>
          <a:ext cx="2479997" cy="1190398"/>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4969" tIns="165100" rIns="244969" bIns="165100" numCol="1" spcCol="1270" anchor="ctr" anchorCtr="0">
          <a:noAutofit/>
        </a:bodyPr>
        <a:lstStyle/>
        <a:p>
          <a:pPr marL="0" lvl="0" indent="0" algn="l" defTabSz="2711450">
            <a:lnSpc>
              <a:spcPct val="90000"/>
            </a:lnSpc>
            <a:spcBef>
              <a:spcPct val="0"/>
            </a:spcBef>
            <a:spcAft>
              <a:spcPct val="35000"/>
            </a:spcAft>
            <a:buNone/>
          </a:pPr>
          <a:r>
            <a:rPr lang="en-US" sz="6100" kern="1200" noProof="0" dirty="0"/>
            <a:t>01</a:t>
          </a:r>
        </a:p>
      </dsp:txBody>
      <dsp:txXfrm>
        <a:off x="205" y="687670"/>
        <a:ext cx="2479997" cy="1190398"/>
      </dsp:txXfrm>
    </dsp:sp>
    <dsp:sp modelId="{973B47DA-66DB-4B40-9EC1-3007BBFF4133}">
      <dsp:nvSpPr>
        <dsp:cNvPr id="0" name=""/>
        <dsp:cNvSpPr/>
      </dsp:nvSpPr>
      <dsp:spPr>
        <a:xfrm>
          <a:off x="2678602" y="687670"/>
          <a:ext cx="2479997" cy="2975996"/>
        </a:xfrm>
        <a:prstGeom prst="rect">
          <a:avLst/>
        </a:prstGeom>
        <a:solidFill>
          <a:schemeClr val="accent2">
            <a:hueOff val="2147871"/>
            <a:satOff val="-6164"/>
            <a:lumOff val="-9870"/>
            <a:alphaOff val="0"/>
          </a:schemeClr>
        </a:solidFill>
        <a:ln w="19050" cap="flat" cmpd="sng" algn="ctr">
          <a:solidFill>
            <a:schemeClr val="accent2">
              <a:hueOff val="2147871"/>
              <a:satOff val="-6164"/>
              <a:lumOff val="-987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4969" tIns="0" rIns="244969" bIns="330200" numCol="1" spcCol="1270" anchor="t" anchorCtr="0">
          <a:noAutofit/>
        </a:bodyPr>
        <a:lstStyle/>
        <a:p>
          <a:pPr marL="0" lvl="0" indent="0" algn="l" defTabSz="1155700">
            <a:lnSpc>
              <a:spcPct val="90000"/>
            </a:lnSpc>
            <a:spcBef>
              <a:spcPct val="0"/>
            </a:spcBef>
            <a:spcAft>
              <a:spcPct val="35000"/>
            </a:spcAft>
            <a:buNone/>
          </a:pPr>
          <a:r>
            <a:rPr lang="en-US" sz="2600" kern="1200" noProof="0" dirty="0"/>
            <a:t>Design System</a:t>
          </a:r>
        </a:p>
      </dsp:txBody>
      <dsp:txXfrm>
        <a:off x="2678602" y="1878069"/>
        <a:ext cx="2479997" cy="1785598"/>
      </dsp:txXfrm>
    </dsp:sp>
    <dsp:sp modelId="{EDC64BB3-7212-473E-9A58-B8E93084F9D0}">
      <dsp:nvSpPr>
        <dsp:cNvPr id="0" name=""/>
        <dsp:cNvSpPr/>
      </dsp:nvSpPr>
      <dsp:spPr>
        <a:xfrm>
          <a:off x="2678602" y="687670"/>
          <a:ext cx="2479997" cy="1190398"/>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4969" tIns="165100" rIns="244969" bIns="165100" numCol="1" spcCol="1270" anchor="ctr" anchorCtr="0">
          <a:noAutofit/>
        </a:bodyPr>
        <a:lstStyle/>
        <a:p>
          <a:pPr marL="0" lvl="0" indent="0" algn="l" defTabSz="2711450">
            <a:lnSpc>
              <a:spcPct val="90000"/>
            </a:lnSpc>
            <a:spcBef>
              <a:spcPct val="0"/>
            </a:spcBef>
            <a:spcAft>
              <a:spcPct val="35000"/>
            </a:spcAft>
            <a:buNone/>
          </a:pPr>
          <a:r>
            <a:rPr lang="en-US" sz="6100" kern="1200" noProof="0" dirty="0"/>
            <a:t>02</a:t>
          </a:r>
        </a:p>
      </dsp:txBody>
      <dsp:txXfrm>
        <a:off x="2678602" y="687670"/>
        <a:ext cx="2479997" cy="1190398"/>
      </dsp:txXfrm>
    </dsp:sp>
    <dsp:sp modelId="{BE02506C-DC7B-4EBF-BFB1-A98ED512494D}">
      <dsp:nvSpPr>
        <dsp:cNvPr id="0" name=""/>
        <dsp:cNvSpPr/>
      </dsp:nvSpPr>
      <dsp:spPr>
        <a:xfrm>
          <a:off x="5356999" y="687670"/>
          <a:ext cx="2479997" cy="2975996"/>
        </a:xfrm>
        <a:prstGeom prst="rect">
          <a:avLst/>
        </a:prstGeom>
        <a:solidFill>
          <a:schemeClr val="accent2">
            <a:hueOff val="4295743"/>
            <a:satOff val="-12329"/>
            <a:lumOff val="-19739"/>
            <a:alphaOff val="0"/>
          </a:schemeClr>
        </a:solidFill>
        <a:ln w="19050" cap="flat" cmpd="sng" algn="ctr">
          <a:solidFill>
            <a:schemeClr val="accent2">
              <a:hueOff val="4295743"/>
              <a:satOff val="-12329"/>
              <a:lumOff val="-1973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4969" tIns="0" rIns="244969" bIns="330200" numCol="1" spcCol="1270" anchor="t" anchorCtr="0">
          <a:noAutofit/>
        </a:bodyPr>
        <a:lstStyle/>
        <a:p>
          <a:pPr marL="0" lvl="0" indent="0" algn="l" defTabSz="1155700">
            <a:lnSpc>
              <a:spcPct val="90000"/>
            </a:lnSpc>
            <a:spcBef>
              <a:spcPct val="0"/>
            </a:spcBef>
            <a:spcAft>
              <a:spcPct val="35000"/>
            </a:spcAft>
            <a:buNone/>
          </a:pPr>
          <a:r>
            <a:rPr lang="en-US" sz="2600" kern="1200" noProof="0" dirty="0"/>
            <a:t>Incremental Build</a:t>
          </a:r>
        </a:p>
      </dsp:txBody>
      <dsp:txXfrm>
        <a:off x="5356999" y="1878069"/>
        <a:ext cx="2479997" cy="1785598"/>
      </dsp:txXfrm>
    </dsp:sp>
    <dsp:sp modelId="{87E401AD-A515-4851-B004-AB4D76B95B1C}">
      <dsp:nvSpPr>
        <dsp:cNvPr id="0" name=""/>
        <dsp:cNvSpPr/>
      </dsp:nvSpPr>
      <dsp:spPr>
        <a:xfrm>
          <a:off x="5356999" y="687670"/>
          <a:ext cx="2479997" cy="1190398"/>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4969" tIns="165100" rIns="244969" bIns="165100" numCol="1" spcCol="1270" anchor="ctr" anchorCtr="0">
          <a:noAutofit/>
        </a:bodyPr>
        <a:lstStyle/>
        <a:p>
          <a:pPr marL="0" lvl="0" indent="0" algn="l" defTabSz="2711450">
            <a:lnSpc>
              <a:spcPct val="90000"/>
            </a:lnSpc>
            <a:spcBef>
              <a:spcPct val="0"/>
            </a:spcBef>
            <a:spcAft>
              <a:spcPct val="35000"/>
            </a:spcAft>
            <a:buNone/>
          </a:pPr>
          <a:r>
            <a:rPr lang="en-US" sz="6100" kern="1200" noProof="0" dirty="0"/>
            <a:t>03</a:t>
          </a:r>
        </a:p>
      </dsp:txBody>
      <dsp:txXfrm>
        <a:off x="5356999" y="687670"/>
        <a:ext cx="2479997" cy="1190398"/>
      </dsp:txXfrm>
    </dsp:sp>
    <dsp:sp modelId="{050922DE-7546-4A26-8DFD-D456134F6439}">
      <dsp:nvSpPr>
        <dsp:cNvPr id="0" name=""/>
        <dsp:cNvSpPr/>
      </dsp:nvSpPr>
      <dsp:spPr>
        <a:xfrm>
          <a:off x="8035397" y="687670"/>
          <a:ext cx="2479997" cy="2975996"/>
        </a:xfrm>
        <a:prstGeom prst="rect">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4969" tIns="0" rIns="244969" bIns="330200" numCol="1" spcCol="1270" anchor="t" anchorCtr="0">
          <a:noAutofit/>
        </a:bodyPr>
        <a:lstStyle/>
        <a:p>
          <a:pPr marL="0" lvl="0" indent="0" algn="l" defTabSz="1155700">
            <a:lnSpc>
              <a:spcPct val="90000"/>
            </a:lnSpc>
            <a:spcBef>
              <a:spcPct val="0"/>
            </a:spcBef>
            <a:spcAft>
              <a:spcPct val="35000"/>
            </a:spcAft>
            <a:buNone/>
          </a:pPr>
          <a:r>
            <a:rPr lang="en-US" sz="2600" kern="1200" noProof="0" dirty="0"/>
            <a:t>Continuous Improvement</a:t>
          </a:r>
        </a:p>
      </dsp:txBody>
      <dsp:txXfrm>
        <a:off x="8035397" y="1878069"/>
        <a:ext cx="2479997" cy="1785598"/>
      </dsp:txXfrm>
    </dsp:sp>
    <dsp:sp modelId="{17F6CA2E-6210-4BF2-88D8-4C1DFCBBCA03}">
      <dsp:nvSpPr>
        <dsp:cNvPr id="0" name=""/>
        <dsp:cNvSpPr/>
      </dsp:nvSpPr>
      <dsp:spPr>
        <a:xfrm>
          <a:off x="8035397" y="687670"/>
          <a:ext cx="2479997" cy="1190398"/>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4969" tIns="165100" rIns="244969" bIns="165100" numCol="1" spcCol="1270" anchor="ctr" anchorCtr="0">
          <a:noAutofit/>
        </a:bodyPr>
        <a:lstStyle/>
        <a:p>
          <a:pPr marL="0" lvl="0" indent="0" algn="l" defTabSz="2711450">
            <a:lnSpc>
              <a:spcPct val="90000"/>
            </a:lnSpc>
            <a:spcBef>
              <a:spcPct val="0"/>
            </a:spcBef>
            <a:spcAft>
              <a:spcPct val="35000"/>
            </a:spcAft>
            <a:buNone/>
          </a:pPr>
          <a:r>
            <a:rPr lang="en-US" sz="6100" kern="1200" noProof="0" dirty="0"/>
            <a:t>04</a:t>
          </a:r>
        </a:p>
      </dsp:txBody>
      <dsp:txXfrm>
        <a:off x="8035397" y="687670"/>
        <a:ext cx="2479997" cy="119039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59AA6D-6808-405B-BE52-801BDFA04AA2}">
      <dsp:nvSpPr>
        <dsp:cNvPr id="0" name=""/>
        <dsp:cNvSpPr/>
      </dsp:nvSpPr>
      <dsp:spPr>
        <a:xfrm>
          <a:off x="1314449" y="1110052"/>
          <a:ext cx="1051560" cy="71"/>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E80934F-C7C5-4E7A-8001-72395A65360E}">
      <dsp:nvSpPr>
        <dsp:cNvPr id="0" name=""/>
        <dsp:cNvSpPr/>
      </dsp:nvSpPr>
      <dsp:spPr>
        <a:xfrm>
          <a:off x="2429103" y="1021754"/>
          <a:ext cx="120929" cy="227084"/>
        </a:xfrm>
        <a:prstGeom prst="chevron">
          <a:avLst>
            <a:gd name="adj" fmla="val 90000"/>
          </a:avLst>
        </a:prstGeom>
        <a:solidFill>
          <a:schemeClr val="accent2">
            <a:tint val="40000"/>
            <a:alpha val="90000"/>
            <a:hueOff val="612247"/>
            <a:satOff val="-5657"/>
            <a:lumOff val="-638"/>
            <a:alphaOff val="0"/>
          </a:schemeClr>
        </a:solidFill>
        <a:ln w="19050" cap="flat" cmpd="sng" algn="ctr">
          <a:solidFill>
            <a:schemeClr val="accent2">
              <a:tint val="40000"/>
              <a:alpha val="90000"/>
              <a:hueOff val="612247"/>
              <a:satOff val="-5657"/>
              <a:lumOff val="-638"/>
              <a:alphaOff val="0"/>
            </a:schemeClr>
          </a:solidFill>
          <a:prstDash val="solid"/>
          <a:miter lim="800000"/>
        </a:ln>
        <a:effectLst/>
      </dsp:spPr>
      <dsp:style>
        <a:lnRef idx="2">
          <a:scrgbClr r="0" g="0" b="0"/>
        </a:lnRef>
        <a:fillRef idx="1">
          <a:scrgbClr r="0" g="0" b="0"/>
        </a:fillRef>
        <a:effectRef idx="0">
          <a:scrgbClr r="0" g="0" b="0"/>
        </a:effectRef>
        <a:fontRef idx="minor"/>
      </dsp:style>
    </dsp:sp>
    <dsp:sp modelId="{EC98987A-E8C2-404F-ACB0-A05BA38217E6}">
      <dsp:nvSpPr>
        <dsp:cNvPr id="0" name=""/>
        <dsp:cNvSpPr/>
      </dsp:nvSpPr>
      <dsp:spPr>
        <a:xfrm>
          <a:off x="634866" y="561949"/>
          <a:ext cx="1096277" cy="1096277"/>
        </a:xfrm>
        <a:prstGeom prst="ellips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542" tIns="42542" rIns="42542" bIns="42542" numCol="1" spcCol="1270" anchor="ctr" anchorCtr="0">
          <a:noAutofit/>
        </a:bodyPr>
        <a:lstStyle/>
        <a:p>
          <a:pPr marL="0" lvl="0" indent="0" algn="ctr" defTabSz="2133600">
            <a:lnSpc>
              <a:spcPct val="90000"/>
            </a:lnSpc>
            <a:spcBef>
              <a:spcPct val="0"/>
            </a:spcBef>
            <a:spcAft>
              <a:spcPct val="35000"/>
            </a:spcAft>
            <a:buNone/>
          </a:pPr>
          <a:r>
            <a:rPr lang="en-US" sz="4800" kern="1200" noProof="0" dirty="0"/>
            <a:t>1</a:t>
          </a:r>
        </a:p>
      </dsp:txBody>
      <dsp:txXfrm>
        <a:off x="795412" y="722495"/>
        <a:ext cx="775185" cy="775185"/>
      </dsp:txXfrm>
    </dsp:sp>
    <dsp:sp modelId="{EFA7FF8D-A247-4ED3-B517-83D75EECC987}">
      <dsp:nvSpPr>
        <dsp:cNvPr id="0" name=""/>
        <dsp:cNvSpPr/>
      </dsp:nvSpPr>
      <dsp:spPr>
        <a:xfrm>
          <a:off x="0" y="1817239"/>
          <a:ext cx="2366010" cy="1965600"/>
        </a:xfrm>
        <a:prstGeom prst="upArrowCallout">
          <a:avLst>
            <a:gd name="adj1" fmla="val 50000"/>
            <a:gd name="adj2" fmla="val 20000"/>
            <a:gd name="adj3" fmla="val 20000"/>
            <a:gd name="adj4" fmla="val 100000"/>
          </a:avLst>
        </a:prstGeom>
        <a:solidFill>
          <a:schemeClr val="accent2">
            <a:tint val="40000"/>
            <a:alpha val="90000"/>
            <a:hueOff val="1224494"/>
            <a:satOff val="-11315"/>
            <a:lumOff val="-1275"/>
            <a:alphaOff val="0"/>
          </a:schemeClr>
        </a:solidFill>
        <a:ln w="19050" cap="flat" cmpd="sng" algn="ctr">
          <a:solidFill>
            <a:schemeClr val="accent2">
              <a:tint val="40000"/>
              <a:alpha val="90000"/>
              <a:hueOff val="1224494"/>
              <a:satOff val="-11315"/>
              <a:lumOff val="-127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86633" tIns="165100" rIns="186633" bIns="165100" numCol="1" spcCol="1270" anchor="t" anchorCtr="0">
          <a:noAutofit/>
        </a:bodyPr>
        <a:lstStyle/>
        <a:p>
          <a:pPr marL="0" lvl="0" indent="0" algn="l" defTabSz="488950">
            <a:lnSpc>
              <a:spcPct val="90000"/>
            </a:lnSpc>
            <a:spcBef>
              <a:spcPct val="0"/>
            </a:spcBef>
            <a:spcAft>
              <a:spcPct val="35000"/>
            </a:spcAft>
            <a:buNone/>
          </a:pPr>
          <a:r>
            <a:rPr lang="en-US" sz="1100" kern="1200" noProof="0" dirty="0"/>
            <a:t>Problem Discovery</a:t>
          </a:r>
        </a:p>
      </dsp:txBody>
      <dsp:txXfrm>
        <a:off x="0" y="2210359"/>
        <a:ext cx="2366010" cy="1572480"/>
      </dsp:txXfrm>
    </dsp:sp>
    <dsp:sp modelId="{A92D654B-8D44-4774-BADC-4CB1ABC80372}">
      <dsp:nvSpPr>
        <dsp:cNvPr id="0" name=""/>
        <dsp:cNvSpPr/>
      </dsp:nvSpPr>
      <dsp:spPr>
        <a:xfrm>
          <a:off x="2628899" y="1110016"/>
          <a:ext cx="2366010" cy="71"/>
        </a:xfrm>
        <a:prstGeom prst="rect">
          <a:avLst/>
        </a:prstGeom>
        <a:solidFill>
          <a:schemeClr val="accent2">
            <a:tint val="40000"/>
            <a:alpha val="90000"/>
            <a:hueOff val="1836741"/>
            <a:satOff val="-16972"/>
            <a:lumOff val="-1913"/>
            <a:alphaOff val="0"/>
          </a:schemeClr>
        </a:solidFill>
        <a:ln w="19050" cap="flat" cmpd="sng" algn="ctr">
          <a:solidFill>
            <a:schemeClr val="accent2">
              <a:tint val="40000"/>
              <a:alpha val="90000"/>
              <a:hueOff val="1836741"/>
              <a:satOff val="-16972"/>
              <a:lumOff val="-1913"/>
              <a:alphaOff val="0"/>
            </a:schemeClr>
          </a:solidFill>
          <a:prstDash val="solid"/>
          <a:miter lim="800000"/>
        </a:ln>
        <a:effectLst/>
      </dsp:spPr>
      <dsp:style>
        <a:lnRef idx="2">
          <a:scrgbClr r="0" g="0" b="0"/>
        </a:lnRef>
        <a:fillRef idx="1">
          <a:scrgbClr r="0" g="0" b="0"/>
        </a:fillRef>
        <a:effectRef idx="0">
          <a:scrgbClr r="0" g="0" b="0"/>
        </a:effectRef>
        <a:fontRef idx="minor"/>
      </dsp:style>
    </dsp:sp>
    <dsp:sp modelId="{A98A8A3C-C533-462D-8A37-30AF5E9F2A94}">
      <dsp:nvSpPr>
        <dsp:cNvPr id="0" name=""/>
        <dsp:cNvSpPr/>
      </dsp:nvSpPr>
      <dsp:spPr>
        <a:xfrm>
          <a:off x="5058003" y="1021721"/>
          <a:ext cx="120929" cy="227130"/>
        </a:xfrm>
        <a:prstGeom prst="chevron">
          <a:avLst>
            <a:gd name="adj" fmla="val 90000"/>
          </a:avLst>
        </a:prstGeom>
        <a:solidFill>
          <a:schemeClr val="accent2">
            <a:tint val="40000"/>
            <a:alpha val="90000"/>
            <a:hueOff val="2448988"/>
            <a:satOff val="-22630"/>
            <a:lumOff val="-2551"/>
            <a:alphaOff val="0"/>
          </a:schemeClr>
        </a:solidFill>
        <a:ln w="19050" cap="flat" cmpd="sng" algn="ctr">
          <a:solidFill>
            <a:schemeClr val="accent2">
              <a:tint val="40000"/>
              <a:alpha val="90000"/>
              <a:hueOff val="2448988"/>
              <a:satOff val="-22630"/>
              <a:lumOff val="-2551"/>
              <a:alphaOff val="0"/>
            </a:schemeClr>
          </a:solidFill>
          <a:prstDash val="solid"/>
          <a:miter lim="800000"/>
        </a:ln>
        <a:effectLst/>
      </dsp:spPr>
      <dsp:style>
        <a:lnRef idx="2">
          <a:scrgbClr r="0" g="0" b="0"/>
        </a:lnRef>
        <a:fillRef idx="1">
          <a:scrgbClr r="0" g="0" b="0"/>
        </a:fillRef>
        <a:effectRef idx="0">
          <a:scrgbClr r="0" g="0" b="0"/>
        </a:effectRef>
        <a:fontRef idx="minor"/>
      </dsp:style>
    </dsp:sp>
    <dsp:sp modelId="{26117B32-5693-4325-9BFC-17733E254CBE}">
      <dsp:nvSpPr>
        <dsp:cNvPr id="0" name=""/>
        <dsp:cNvSpPr/>
      </dsp:nvSpPr>
      <dsp:spPr>
        <a:xfrm>
          <a:off x="3263766" y="561913"/>
          <a:ext cx="1096277" cy="1096277"/>
        </a:xfrm>
        <a:prstGeom prst="ellipse">
          <a:avLst/>
        </a:prstGeom>
        <a:solidFill>
          <a:schemeClr val="accent2">
            <a:hueOff val="2147871"/>
            <a:satOff val="-6164"/>
            <a:lumOff val="-9870"/>
            <a:alphaOff val="0"/>
          </a:schemeClr>
        </a:solidFill>
        <a:ln w="19050" cap="flat" cmpd="sng" algn="ctr">
          <a:solidFill>
            <a:schemeClr val="accent2">
              <a:hueOff val="2147871"/>
              <a:satOff val="-6164"/>
              <a:lumOff val="-987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542" tIns="42542" rIns="42542" bIns="42542" numCol="1" spcCol="1270" anchor="ctr" anchorCtr="0">
          <a:noAutofit/>
        </a:bodyPr>
        <a:lstStyle/>
        <a:p>
          <a:pPr marL="0" lvl="0" indent="0" algn="ctr" defTabSz="2133600">
            <a:lnSpc>
              <a:spcPct val="90000"/>
            </a:lnSpc>
            <a:spcBef>
              <a:spcPct val="0"/>
            </a:spcBef>
            <a:spcAft>
              <a:spcPct val="35000"/>
            </a:spcAft>
            <a:buNone/>
          </a:pPr>
          <a:r>
            <a:rPr lang="en-US" sz="4800" kern="1200" noProof="0" dirty="0"/>
            <a:t>2</a:t>
          </a:r>
        </a:p>
      </dsp:txBody>
      <dsp:txXfrm>
        <a:off x="3424312" y="722459"/>
        <a:ext cx="775185" cy="775185"/>
      </dsp:txXfrm>
    </dsp:sp>
    <dsp:sp modelId="{0181C6DD-0F92-4A4B-9576-D7C54FC4FC50}">
      <dsp:nvSpPr>
        <dsp:cNvPr id="0" name=""/>
        <dsp:cNvSpPr/>
      </dsp:nvSpPr>
      <dsp:spPr>
        <a:xfrm>
          <a:off x="2628899" y="1823785"/>
          <a:ext cx="2366010" cy="1965600"/>
        </a:xfrm>
        <a:prstGeom prst="upArrowCallout">
          <a:avLst>
            <a:gd name="adj1" fmla="val 50000"/>
            <a:gd name="adj2" fmla="val 20000"/>
            <a:gd name="adj3" fmla="val 20000"/>
            <a:gd name="adj4" fmla="val 100000"/>
          </a:avLst>
        </a:prstGeom>
        <a:solidFill>
          <a:schemeClr val="accent2">
            <a:tint val="40000"/>
            <a:alpha val="90000"/>
            <a:hueOff val="3061236"/>
            <a:satOff val="-28287"/>
            <a:lumOff val="-3189"/>
            <a:alphaOff val="0"/>
          </a:schemeClr>
        </a:solidFill>
        <a:ln w="19050" cap="flat" cmpd="sng" algn="ctr">
          <a:solidFill>
            <a:schemeClr val="accent2">
              <a:tint val="40000"/>
              <a:alpha val="90000"/>
              <a:hueOff val="3061236"/>
              <a:satOff val="-28287"/>
              <a:lumOff val="-318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86633" tIns="165100" rIns="186633" bIns="165100" numCol="1" spcCol="1270" anchor="t" anchorCtr="0">
          <a:noAutofit/>
        </a:bodyPr>
        <a:lstStyle/>
        <a:p>
          <a:pPr marL="0" lvl="0" indent="0" algn="l" defTabSz="488950">
            <a:lnSpc>
              <a:spcPct val="90000"/>
            </a:lnSpc>
            <a:spcBef>
              <a:spcPct val="0"/>
            </a:spcBef>
            <a:spcAft>
              <a:spcPct val="35000"/>
            </a:spcAft>
            <a:buNone/>
          </a:pPr>
          <a:r>
            <a:rPr lang="en-US" sz="1100" kern="1200" noProof="0" dirty="0"/>
            <a:t>Solution Design</a:t>
          </a:r>
        </a:p>
      </dsp:txBody>
      <dsp:txXfrm>
        <a:off x="2628899" y="2216905"/>
        <a:ext cx="2366010" cy="1572480"/>
      </dsp:txXfrm>
    </dsp:sp>
    <dsp:sp modelId="{11C51E4E-DC19-4549-A1A4-CCAA6EF45BE3}">
      <dsp:nvSpPr>
        <dsp:cNvPr id="0" name=""/>
        <dsp:cNvSpPr/>
      </dsp:nvSpPr>
      <dsp:spPr>
        <a:xfrm>
          <a:off x="5257800" y="1110033"/>
          <a:ext cx="2366010" cy="72"/>
        </a:xfrm>
        <a:prstGeom prst="rect">
          <a:avLst/>
        </a:prstGeom>
        <a:solidFill>
          <a:schemeClr val="accent2">
            <a:tint val="40000"/>
            <a:alpha val="90000"/>
            <a:hueOff val="3673483"/>
            <a:satOff val="-33945"/>
            <a:lumOff val="-3826"/>
            <a:alphaOff val="0"/>
          </a:schemeClr>
        </a:solidFill>
        <a:ln w="19050" cap="flat" cmpd="sng" algn="ctr">
          <a:solidFill>
            <a:schemeClr val="accent2">
              <a:tint val="40000"/>
              <a:alpha val="90000"/>
              <a:hueOff val="3673483"/>
              <a:satOff val="-33945"/>
              <a:lumOff val="-3826"/>
              <a:alphaOff val="0"/>
            </a:schemeClr>
          </a:solidFill>
          <a:prstDash val="solid"/>
          <a:miter lim="800000"/>
        </a:ln>
        <a:effectLst/>
      </dsp:spPr>
      <dsp:style>
        <a:lnRef idx="2">
          <a:scrgbClr r="0" g="0" b="0"/>
        </a:lnRef>
        <a:fillRef idx="1">
          <a:scrgbClr r="0" g="0" b="0"/>
        </a:fillRef>
        <a:effectRef idx="0">
          <a:scrgbClr r="0" g="0" b="0"/>
        </a:effectRef>
        <a:fontRef idx="minor"/>
      </dsp:style>
    </dsp:sp>
    <dsp:sp modelId="{6C8F6056-EDA6-485D-A50B-5C855C424647}">
      <dsp:nvSpPr>
        <dsp:cNvPr id="0" name=""/>
        <dsp:cNvSpPr/>
      </dsp:nvSpPr>
      <dsp:spPr>
        <a:xfrm>
          <a:off x="7686903" y="1021735"/>
          <a:ext cx="120929" cy="227143"/>
        </a:xfrm>
        <a:prstGeom prst="chevron">
          <a:avLst>
            <a:gd name="adj" fmla="val 90000"/>
          </a:avLst>
        </a:prstGeom>
        <a:solidFill>
          <a:schemeClr val="accent2">
            <a:tint val="40000"/>
            <a:alpha val="90000"/>
            <a:hueOff val="4285730"/>
            <a:satOff val="-39602"/>
            <a:lumOff val="-4464"/>
            <a:alphaOff val="0"/>
          </a:schemeClr>
        </a:solidFill>
        <a:ln w="19050" cap="flat" cmpd="sng" algn="ctr">
          <a:solidFill>
            <a:schemeClr val="accent2">
              <a:tint val="40000"/>
              <a:alpha val="90000"/>
              <a:hueOff val="4285730"/>
              <a:satOff val="-39602"/>
              <a:lumOff val="-4464"/>
              <a:alphaOff val="0"/>
            </a:schemeClr>
          </a:solidFill>
          <a:prstDash val="solid"/>
          <a:miter lim="800000"/>
        </a:ln>
        <a:effectLst/>
      </dsp:spPr>
      <dsp:style>
        <a:lnRef idx="2">
          <a:scrgbClr r="0" g="0" b="0"/>
        </a:lnRef>
        <a:fillRef idx="1">
          <a:scrgbClr r="0" g="0" b="0"/>
        </a:fillRef>
        <a:effectRef idx="0">
          <a:scrgbClr r="0" g="0" b="0"/>
        </a:effectRef>
        <a:fontRef idx="minor"/>
      </dsp:style>
    </dsp:sp>
    <dsp:sp modelId="{0A161244-86D2-467D-A09E-13FCC05423CD}">
      <dsp:nvSpPr>
        <dsp:cNvPr id="0" name=""/>
        <dsp:cNvSpPr/>
      </dsp:nvSpPr>
      <dsp:spPr>
        <a:xfrm>
          <a:off x="5892666" y="561930"/>
          <a:ext cx="1096277" cy="1096277"/>
        </a:xfrm>
        <a:prstGeom prst="ellipse">
          <a:avLst/>
        </a:prstGeom>
        <a:solidFill>
          <a:schemeClr val="accent2">
            <a:hueOff val="4295743"/>
            <a:satOff val="-12329"/>
            <a:lumOff val="-19739"/>
            <a:alphaOff val="0"/>
          </a:schemeClr>
        </a:solidFill>
        <a:ln w="19050" cap="flat" cmpd="sng" algn="ctr">
          <a:solidFill>
            <a:schemeClr val="accent2">
              <a:hueOff val="4295743"/>
              <a:satOff val="-12329"/>
              <a:lumOff val="-1973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542" tIns="42542" rIns="42542" bIns="42542" numCol="1" spcCol="1270" anchor="ctr" anchorCtr="0">
          <a:noAutofit/>
        </a:bodyPr>
        <a:lstStyle/>
        <a:p>
          <a:pPr marL="0" lvl="0" indent="0" algn="ctr" defTabSz="2133600">
            <a:lnSpc>
              <a:spcPct val="90000"/>
            </a:lnSpc>
            <a:spcBef>
              <a:spcPct val="0"/>
            </a:spcBef>
            <a:spcAft>
              <a:spcPct val="35000"/>
            </a:spcAft>
            <a:buNone/>
          </a:pPr>
          <a:r>
            <a:rPr lang="en-US" sz="4800" kern="1200" noProof="0" dirty="0"/>
            <a:t>3</a:t>
          </a:r>
        </a:p>
      </dsp:txBody>
      <dsp:txXfrm>
        <a:off x="6053212" y="722476"/>
        <a:ext cx="775185" cy="775185"/>
      </dsp:txXfrm>
    </dsp:sp>
    <dsp:sp modelId="{547D0BA8-55C3-471B-A148-DC0D2CB07923}">
      <dsp:nvSpPr>
        <dsp:cNvPr id="0" name=""/>
        <dsp:cNvSpPr/>
      </dsp:nvSpPr>
      <dsp:spPr>
        <a:xfrm>
          <a:off x="5257800" y="1823824"/>
          <a:ext cx="2366010" cy="1965600"/>
        </a:xfrm>
        <a:prstGeom prst="upArrowCallout">
          <a:avLst>
            <a:gd name="adj1" fmla="val 50000"/>
            <a:gd name="adj2" fmla="val 20000"/>
            <a:gd name="adj3" fmla="val 20000"/>
            <a:gd name="adj4" fmla="val 100000"/>
          </a:avLst>
        </a:prstGeom>
        <a:solidFill>
          <a:schemeClr val="accent2">
            <a:tint val="40000"/>
            <a:alpha val="90000"/>
            <a:hueOff val="4897977"/>
            <a:satOff val="-45260"/>
            <a:lumOff val="-5102"/>
            <a:alphaOff val="0"/>
          </a:schemeClr>
        </a:solidFill>
        <a:ln w="19050" cap="flat" cmpd="sng" algn="ctr">
          <a:solidFill>
            <a:schemeClr val="accent2">
              <a:tint val="40000"/>
              <a:alpha val="90000"/>
              <a:hueOff val="4897977"/>
              <a:satOff val="-45260"/>
              <a:lumOff val="-510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86633" tIns="165100" rIns="186633" bIns="165100" numCol="1" spcCol="1270" anchor="t" anchorCtr="0">
          <a:noAutofit/>
        </a:bodyPr>
        <a:lstStyle/>
        <a:p>
          <a:pPr marL="0" lvl="0" indent="0" algn="l" defTabSz="488950">
            <a:lnSpc>
              <a:spcPct val="90000"/>
            </a:lnSpc>
            <a:spcBef>
              <a:spcPct val="0"/>
            </a:spcBef>
            <a:spcAft>
              <a:spcPct val="35000"/>
            </a:spcAft>
            <a:buNone/>
          </a:pPr>
          <a:r>
            <a:rPr lang="en-US" sz="1100" kern="1200" noProof="0" dirty="0"/>
            <a:t>Incremental Build</a:t>
          </a:r>
        </a:p>
      </dsp:txBody>
      <dsp:txXfrm>
        <a:off x="5257800" y="2216944"/>
        <a:ext cx="2366010" cy="1572480"/>
      </dsp:txXfrm>
    </dsp:sp>
    <dsp:sp modelId="{A7866C83-F25F-4363-A067-264DE6AD54A2}">
      <dsp:nvSpPr>
        <dsp:cNvPr id="0" name=""/>
        <dsp:cNvSpPr/>
      </dsp:nvSpPr>
      <dsp:spPr>
        <a:xfrm>
          <a:off x="7886700" y="1110033"/>
          <a:ext cx="1183005" cy="72"/>
        </a:xfrm>
        <a:prstGeom prst="rect">
          <a:avLst/>
        </a:prstGeom>
        <a:solidFill>
          <a:schemeClr val="accent2">
            <a:tint val="40000"/>
            <a:alpha val="90000"/>
            <a:hueOff val="5510224"/>
            <a:satOff val="-50917"/>
            <a:lumOff val="-5740"/>
            <a:alphaOff val="0"/>
          </a:schemeClr>
        </a:solidFill>
        <a:ln w="19050" cap="flat" cmpd="sng" algn="ctr">
          <a:solidFill>
            <a:schemeClr val="accent2">
              <a:tint val="40000"/>
              <a:alpha val="90000"/>
              <a:hueOff val="5510224"/>
              <a:satOff val="-50917"/>
              <a:lumOff val="-574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DB330F8-2AFB-46ED-A8EC-EBAA6C41A866}">
      <dsp:nvSpPr>
        <dsp:cNvPr id="0" name=""/>
        <dsp:cNvSpPr/>
      </dsp:nvSpPr>
      <dsp:spPr>
        <a:xfrm>
          <a:off x="8521566" y="561930"/>
          <a:ext cx="1096277" cy="1096277"/>
        </a:xfrm>
        <a:prstGeom prst="ellipse">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542" tIns="42542" rIns="42542" bIns="42542" numCol="1" spcCol="1270" anchor="ctr" anchorCtr="0">
          <a:noAutofit/>
        </a:bodyPr>
        <a:lstStyle/>
        <a:p>
          <a:pPr marL="0" lvl="0" indent="0" algn="ctr" defTabSz="2133600">
            <a:lnSpc>
              <a:spcPct val="90000"/>
            </a:lnSpc>
            <a:spcBef>
              <a:spcPct val="0"/>
            </a:spcBef>
            <a:spcAft>
              <a:spcPct val="35000"/>
            </a:spcAft>
            <a:buNone/>
          </a:pPr>
          <a:r>
            <a:rPr lang="en-US" sz="4800" kern="1200" noProof="0" dirty="0"/>
            <a:t>4</a:t>
          </a:r>
        </a:p>
      </dsp:txBody>
      <dsp:txXfrm>
        <a:off x="8682112" y="722476"/>
        <a:ext cx="775185" cy="775185"/>
      </dsp:txXfrm>
    </dsp:sp>
    <dsp:sp modelId="{F529FA6D-1329-459F-9817-F1F146C77CFC}">
      <dsp:nvSpPr>
        <dsp:cNvPr id="0" name=""/>
        <dsp:cNvSpPr/>
      </dsp:nvSpPr>
      <dsp:spPr>
        <a:xfrm>
          <a:off x="7886700" y="1823824"/>
          <a:ext cx="2366010" cy="1965600"/>
        </a:xfrm>
        <a:prstGeom prst="upArrowCallout">
          <a:avLst>
            <a:gd name="adj1" fmla="val 50000"/>
            <a:gd name="adj2" fmla="val 20000"/>
            <a:gd name="adj3" fmla="val 20000"/>
            <a:gd name="adj4" fmla="val 100000"/>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86633" tIns="165100" rIns="186633" bIns="165100" numCol="1" spcCol="1270" anchor="t" anchorCtr="0">
          <a:noAutofit/>
        </a:bodyPr>
        <a:lstStyle/>
        <a:p>
          <a:pPr marL="0" lvl="0" indent="0" algn="l" defTabSz="488950">
            <a:lnSpc>
              <a:spcPct val="90000"/>
            </a:lnSpc>
            <a:spcBef>
              <a:spcPct val="0"/>
            </a:spcBef>
            <a:spcAft>
              <a:spcPct val="35000"/>
            </a:spcAft>
            <a:buNone/>
          </a:pPr>
          <a:r>
            <a:rPr lang="en-US" sz="1100" kern="1200" noProof="0" dirty="0"/>
            <a:t>Continuous Improvement</a:t>
          </a:r>
        </a:p>
      </dsp:txBody>
      <dsp:txXfrm>
        <a:off x="7886700" y="2216944"/>
        <a:ext cx="2366010" cy="157248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16AC15-9090-4359-A0F6-229E54197CAD}">
      <dsp:nvSpPr>
        <dsp:cNvPr id="0" name=""/>
        <dsp:cNvSpPr/>
      </dsp:nvSpPr>
      <dsp:spPr>
        <a:xfrm>
          <a:off x="0" y="3569039"/>
          <a:ext cx="2628900" cy="780818"/>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186967" tIns="128016" rIns="186967" bIns="128016" numCol="1" spcCol="1270" anchor="ctr" anchorCtr="0">
          <a:noAutofit/>
        </a:bodyPr>
        <a:lstStyle/>
        <a:p>
          <a:pPr marL="0" lvl="0" indent="0" algn="ctr" defTabSz="800100">
            <a:lnSpc>
              <a:spcPct val="90000"/>
            </a:lnSpc>
            <a:spcBef>
              <a:spcPct val="0"/>
            </a:spcBef>
            <a:spcAft>
              <a:spcPct val="35000"/>
            </a:spcAft>
            <a:buNone/>
          </a:pPr>
          <a:r>
            <a:rPr lang="en-US" sz="1800" kern="1200" noProof="0" dirty="0"/>
            <a:t>Continuous Improvement</a:t>
          </a:r>
        </a:p>
      </dsp:txBody>
      <dsp:txXfrm>
        <a:off x="0" y="3569039"/>
        <a:ext cx="2628900" cy="780818"/>
      </dsp:txXfrm>
    </dsp:sp>
    <dsp:sp modelId="{9C4CD1D2-5D01-41D8-8FCD-04D354E0831A}">
      <dsp:nvSpPr>
        <dsp:cNvPr id="0" name=""/>
        <dsp:cNvSpPr/>
      </dsp:nvSpPr>
      <dsp:spPr>
        <a:xfrm>
          <a:off x="2628900" y="3569039"/>
          <a:ext cx="7886700" cy="780818"/>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228600" rIns="159980" bIns="228600" numCol="1" spcCol="1270" anchor="ctr" anchorCtr="0">
          <a:noAutofit/>
        </a:bodyPr>
        <a:lstStyle/>
        <a:p>
          <a:pPr marL="0" lvl="0" indent="0" algn="l" defTabSz="800100">
            <a:lnSpc>
              <a:spcPct val="90000"/>
            </a:lnSpc>
            <a:spcBef>
              <a:spcPct val="0"/>
            </a:spcBef>
            <a:spcAft>
              <a:spcPct val="35000"/>
            </a:spcAft>
            <a:buNone/>
          </a:pPr>
          <a:r>
            <a:rPr lang="en-US" sz="1800" i="0" kern="1200" noProof="0" dirty="0"/>
            <a:t>Learn from reality and iterate deliberately</a:t>
          </a:r>
        </a:p>
      </dsp:txBody>
      <dsp:txXfrm>
        <a:off x="2628900" y="3569039"/>
        <a:ext cx="7886700" cy="780818"/>
      </dsp:txXfrm>
    </dsp:sp>
    <dsp:sp modelId="{98973656-8AD3-49EA-8DBD-45909D4DC9E9}">
      <dsp:nvSpPr>
        <dsp:cNvPr id="0" name=""/>
        <dsp:cNvSpPr/>
      </dsp:nvSpPr>
      <dsp:spPr>
        <a:xfrm rot="10800000">
          <a:off x="0" y="2379853"/>
          <a:ext cx="2628900" cy="1200899"/>
        </a:xfrm>
        <a:prstGeom prst="upArrowCallout">
          <a:avLst>
            <a:gd name="adj1" fmla="val 5000"/>
            <a:gd name="adj2" fmla="val 10000"/>
            <a:gd name="adj3" fmla="val 15000"/>
            <a:gd name="adj4" fmla="val 64977"/>
          </a:avLst>
        </a:prstGeom>
        <a:solidFill>
          <a:schemeClr val="accent2">
            <a:hueOff val="2147871"/>
            <a:satOff val="-6164"/>
            <a:lumOff val="-9870"/>
            <a:alphaOff val="0"/>
          </a:schemeClr>
        </a:solidFill>
        <a:ln w="19050" cap="flat" cmpd="sng" algn="ctr">
          <a:solidFill>
            <a:schemeClr val="accent2">
              <a:hueOff val="2147871"/>
              <a:satOff val="-6164"/>
              <a:lumOff val="-987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186967" tIns="128016" rIns="186967" bIns="128016" numCol="1" spcCol="1270" anchor="ctr" anchorCtr="0">
          <a:noAutofit/>
        </a:bodyPr>
        <a:lstStyle/>
        <a:p>
          <a:pPr marL="0" lvl="0" indent="0" algn="ctr" defTabSz="800100">
            <a:lnSpc>
              <a:spcPct val="90000"/>
            </a:lnSpc>
            <a:spcBef>
              <a:spcPct val="0"/>
            </a:spcBef>
            <a:spcAft>
              <a:spcPct val="35000"/>
            </a:spcAft>
            <a:buNone/>
          </a:pPr>
          <a:r>
            <a:rPr lang="en-US" sz="1800" kern="1200" noProof="0" dirty="0"/>
            <a:t>Incremental Build</a:t>
          </a:r>
        </a:p>
      </dsp:txBody>
      <dsp:txXfrm rot="-10800000">
        <a:off x="0" y="2379853"/>
        <a:ext cx="2628900" cy="780584"/>
      </dsp:txXfrm>
    </dsp:sp>
    <dsp:sp modelId="{ACF5BCED-DB31-45CE-9240-01F974B348FA}">
      <dsp:nvSpPr>
        <dsp:cNvPr id="0" name=""/>
        <dsp:cNvSpPr/>
      </dsp:nvSpPr>
      <dsp:spPr>
        <a:xfrm>
          <a:off x="2628900" y="2379853"/>
          <a:ext cx="7886700" cy="780584"/>
        </a:xfrm>
        <a:prstGeom prst="rect">
          <a:avLst/>
        </a:prstGeom>
        <a:solidFill>
          <a:schemeClr val="accent2">
            <a:tint val="40000"/>
            <a:alpha val="90000"/>
            <a:hueOff val="2244906"/>
            <a:satOff val="-20744"/>
            <a:lumOff val="-2338"/>
            <a:alphaOff val="0"/>
          </a:schemeClr>
        </a:solidFill>
        <a:ln w="19050" cap="flat" cmpd="sng" algn="ctr">
          <a:solidFill>
            <a:schemeClr val="accent2">
              <a:tint val="40000"/>
              <a:alpha val="90000"/>
              <a:hueOff val="2244906"/>
              <a:satOff val="-20744"/>
              <a:lumOff val="-233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228600" rIns="159980" bIns="228600" numCol="1" spcCol="1270" anchor="ctr" anchorCtr="0">
          <a:noAutofit/>
        </a:bodyPr>
        <a:lstStyle/>
        <a:p>
          <a:pPr marL="0" lvl="0" indent="0" algn="l" defTabSz="800100">
            <a:lnSpc>
              <a:spcPct val="90000"/>
            </a:lnSpc>
            <a:spcBef>
              <a:spcPct val="0"/>
            </a:spcBef>
            <a:spcAft>
              <a:spcPct val="35000"/>
            </a:spcAft>
            <a:buNone/>
          </a:pPr>
          <a:r>
            <a:rPr lang="en-US" sz="1800" kern="1200" noProof="0" dirty="0"/>
            <a:t>Deliver working software in small, safe increments</a:t>
          </a:r>
        </a:p>
      </dsp:txBody>
      <dsp:txXfrm>
        <a:off x="2628900" y="2379853"/>
        <a:ext cx="7886700" cy="780584"/>
      </dsp:txXfrm>
    </dsp:sp>
    <dsp:sp modelId="{36EF1FA7-CDC2-4474-955C-115A248DA53C}">
      <dsp:nvSpPr>
        <dsp:cNvPr id="0" name=""/>
        <dsp:cNvSpPr/>
      </dsp:nvSpPr>
      <dsp:spPr>
        <a:xfrm rot="10800000">
          <a:off x="0" y="1190666"/>
          <a:ext cx="2628900" cy="1200899"/>
        </a:xfrm>
        <a:prstGeom prst="upArrowCallout">
          <a:avLst>
            <a:gd name="adj1" fmla="val 5000"/>
            <a:gd name="adj2" fmla="val 10000"/>
            <a:gd name="adj3" fmla="val 15000"/>
            <a:gd name="adj4" fmla="val 64977"/>
          </a:avLst>
        </a:prstGeom>
        <a:solidFill>
          <a:schemeClr val="accent2">
            <a:hueOff val="4295743"/>
            <a:satOff val="-12329"/>
            <a:lumOff val="-19739"/>
            <a:alphaOff val="0"/>
          </a:schemeClr>
        </a:solidFill>
        <a:ln w="19050" cap="flat" cmpd="sng" algn="ctr">
          <a:solidFill>
            <a:schemeClr val="accent2">
              <a:hueOff val="4295743"/>
              <a:satOff val="-12329"/>
              <a:lumOff val="-19739"/>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186967" tIns="128016" rIns="186967" bIns="128016" numCol="1" spcCol="1270" anchor="ctr" anchorCtr="0">
          <a:noAutofit/>
        </a:bodyPr>
        <a:lstStyle/>
        <a:p>
          <a:pPr marL="0" lvl="0" indent="0" algn="ctr" defTabSz="800100">
            <a:lnSpc>
              <a:spcPct val="90000"/>
            </a:lnSpc>
            <a:spcBef>
              <a:spcPct val="0"/>
            </a:spcBef>
            <a:spcAft>
              <a:spcPct val="35000"/>
            </a:spcAft>
            <a:buNone/>
          </a:pPr>
          <a:r>
            <a:rPr lang="en-US" sz="1800" kern="1200" noProof="0" dirty="0"/>
            <a:t>Solution Design</a:t>
          </a:r>
        </a:p>
      </dsp:txBody>
      <dsp:txXfrm rot="-10800000">
        <a:off x="0" y="1190666"/>
        <a:ext cx="2628900" cy="780584"/>
      </dsp:txXfrm>
    </dsp:sp>
    <dsp:sp modelId="{C11E133F-5138-4C2C-8F8B-6939CEBC0FBD}">
      <dsp:nvSpPr>
        <dsp:cNvPr id="0" name=""/>
        <dsp:cNvSpPr/>
      </dsp:nvSpPr>
      <dsp:spPr>
        <a:xfrm>
          <a:off x="2628900" y="1190666"/>
          <a:ext cx="7886700" cy="780584"/>
        </a:xfrm>
        <a:prstGeom prst="rect">
          <a:avLst/>
        </a:prstGeom>
        <a:solidFill>
          <a:schemeClr val="accent2">
            <a:tint val="40000"/>
            <a:alpha val="90000"/>
            <a:hueOff val="4489812"/>
            <a:satOff val="-41488"/>
            <a:lumOff val="-4677"/>
            <a:alphaOff val="0"/>
          </a:schemeClr>
        </a:solidFill>
        <a:ln w="19050" cap="flat" cmpd="sng" algn="ctr">
          <a:solidFill>
            <a:schemeClr val="accent2">
              <a:tint val="40000"/>
              <a:alpha val="90000"/>
              <a:hueOff val="4489812"/>
              <a:satOff val="-41488"/>
              <a:lumOff val="-467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228600" rIns="159980" bIns="228600" numCol="1" spcCol="1270" anchor="ctr" anchorCtr="0">
          <a:noAutofit/>
        </a:bodyPr>
        <a:lstStyle/>
        <a:p>
          <a:pPr marL="0" lvl="0" indent="0" algn="l" defTabSz="800100">
            <a:lnSpc>
              <a:spcPct val="90000"/>
            </a:lnSpc>
            <a:spcBef>
              <a:spcPct val="0"/>
            </a:spcBef>
            <a:spcAft>
              <a:spcPct val="35000"/>
            </a:spcAft>
            <a:buNone/>
          </a:pPr>
          <a:r>
            <a:rPr lang="en-US" sz="1800" kern="1200" noProof="0" dirty="0"/>
            <a:t>Choose an approach that fits users and constraints</a:t>
          </a:r>
        </a:p>
      </dsp:txBody>
      <dsp:txXfrm>
        <a:off x="2628900" y="1190666"/>
        <a:ext cx="7886700" cy="780584"/>
      </dsp:txXfrm>
    </dsp:sp>
    <dsp:sp modelId="{CCF1C59B-4FCB-4208-9543-B76C316EE5EB}">
      <dsp:nvSpPr>
        <dsp:cNvPr id="0" name=""/>
        <dsp:cNvSpPr/>
      </dsp:nvSpPr>
      <dsp:spPr>
        <a:xfrm rot="10800000">
          <a:off x="0" y="1479"/>
          <a:ext cx="2628900" cy="1200899"/>
        </a:xfrm>
        <a:prstGeom prst="upArrowCallout">
          <a:avLst>
            <a:gd name="adj1" fmla="val 5000"/>
            <a:gd name="adj2" fmla="val 10000"/>
            <a:gd name="adj3" fmla="val 15000"/>
            <a:gd name="adj4" fmla="val 64977"/>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186967" tIns="128016" rIns="186967" bIns="128016" numCol="1" spcCol="1270" anchor="ctr" anchorCtr="0">
          <a:noAutofit/>
        </a:bodyPr>
        <a:lstStyle/>
        <a:p>
          <a:pPr marL="0" lvl="0" indent="0" algn="ctr" defTabSz="800100">
            <a:lnSpc>
              <a:spcPct val="90000"/>
            </a:lnSpc>
            <a:spcBef>
              <a:spcPct val="0"/>
            </a:spcBef>
            <a:spcAft>
              <a:spcPct val="35000"/>
            </a:spcAft>
            <a:buNone/>
          </a:pPr>
          <a:r>
            <a:rPr lang="en-US" sz="1800" kern="1200" noProof="0" dirty="0"/>
            <a:t>Problem Discovery</a:t>
          </a:r>
        </a:p>
      </dsp:txBody>
      <dsp:txXfrm rot="-10800000">
        <a:off x="0" y="1479"/>
        <a:ext cx="2628900" cy="780584"/>
      </dsp:txXfrm>
    </dsp:sp>
    <dsp:sp modelId="{04DEB600-AB99-4C5B-BEB4-6B791F6F008F}">
      <dsp:nvSpPr>
        <dsp:cNvPr id="0" name=""/>
        <dsp:cNvSpPr/>
      </dsp:nvSpPr>
      <dsp:spPr>
        <a:xfrm>
          <a:off x="2628900" y="1479"/>
          <a:ext cx="7886700" cy="780584"/>
        </a:xfrm>
        <a:prstGeom prst="rect">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228600" rIns="159980" bIns="228600" numCol="1" spcCol="1270" anchor="ctr" anchorCtr="0">
          <a:noAutofit/>
        </a:bodyPr>
        <a:lstStyle/>
        <a:p>
          <a:pPr marL="0" lvl="0" indent="0" algn="l" defTabSz="800100">
            <a:lnSpc>
              <a:spcPct val="90000"/>
            </a:lnSpc>
            <a:spcBef>
              <a:spcPct val="0"/>
            </a:spcBef>
            <a:spcAft>
              <a:spcPct val="35000"/>
            </a:spcAft>
            <a:buNone/>
          </a:pPr>
          <a:r>
            <a:rPr lang="en-US" sz="1800" kern="1200" noProof="0" dirty="0"/>
            <a:t>Clarify the problem and what success looks like</a:t>
          </a:r>
        </a:p>
      </dsp:txBody>
      <dsp:txXfrm>
        <a:off x="2628900" y="1479"/>
        <a:ext cx="7886700" cy="78058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5E7FBA-D423-4E12-AAFD-09C516D59D77}">
      <dsp:nvSpPr>
        <dsp:cNvPr id="0" name=""/>
        <dsp:cNvSpPr/>
      </dsp:nvSpPr>
      <dsp:spPr>
        <a:xfrm>
          <a:off x="12110" y="870267"/>
          <a:ext cx="2662239" cy="798671"/>
        </a:xfrm>
        <a:prstGeom prst="chevron">
          <a:avLst>
            <a:gd name="adj" fmla="val 30000"/>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8614" tIns="98614" rIns="98614" bIns="98614" numCol="1" spcCol="1270" anchor="ctr" anchorCtr="0">
          <a:noAutofit/>
        </a:bodyPr>
        <a:lstStyle/>
        <a:p>
          <a:pPr marL="0" lvl="0" indent="0" algn="ctr" defTabSz="933450">
            <a:lnSpc>
              <a:spcPct val="90000"/>
            </a:lnSpc>
            <a:spcBef>
              <a:spcPct val="0"/>
            </a:spcBef>
            <a:spcAft>
              <a:spcPct val="35000"/>
            </a:spcAft>
            <a:buNone/>
          </a:pPr>
          <a:r>
            <a:rPr lang="en-US" sz="2100" kern="1200" noProof="0" dirty="0"/>
            <a:t>Problem Discovery</a:t>
          </a:r>
        </a:p>
      </dsp:txBody>
      <dsp:txXfrm>
        <a:off x="251711" y="870267"/>
        <a:ext cx="2183037" cy="798671"/>
      </dsp:txXfrm>
    </dsp:sp>
    <dsp:sp modelId="{23423BCA-5DE2-4055-A0EB-6884F162A5EF}">
      <dsp:nvSpPr>
        <dsp:cNvPr id="0" name=""/>
        <dsp:cNvSpPr/>
      </dsp:nvSpPr>
      <dsp:spPr>
        <a:xfrm>
          <a:off x="12110" y="1668939"/>
          <a:ext cx="2422638" cy="1812130"/>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1442" tIns="191442" rIns="191442" bIns="382884" numCol="1" spcCol="1270" anchor="t" anchorCtr="0">
          <a:noAutofit/>
        </a:bodyPr>
        <a:lstStyle/>
        <a:p>
          <a:pPr marL="0" lvl="0" indent="0" algn="l" defTabSz="711200">
            <a:lnSpc>
              <a:spcPct val="90000"/>
            </a:lnSpc>
            <a:spcBef>
              <a:spcPct val="0"/>
            </a:spcBef>
            <a:spcAft>
              <a:spcPct val="35000"/>
            </a:spcAft>
            <a:buNone/>
          </a:pPr>
          <a:r>
            <a:rPr lang="en-US" sz="1600" kern="1200" noProof="0" dirty="0"/>
            <a:t>Clarify the problem and what success looks like</a:t>
          </a:r>
        </a:p>
      </dsp:txBody>
      <dsp:txXfrm>
        <a:off x="12110" y="1668939"/>
        <a:ext cx="2422638" cy="1812130"/>
      </dsp:txXfrm>
    </dsp:sp>
    <dsp:sp modelId="{3DEC640E-11D6-449B-863C-AAD90DD6FE9F}">
      <dsp:nvSpPr>
        <dsp:cNvPr id="0" name=""/>
        <dsp:cNvSpPr/>
      </dsp:nvSpPr>
      <dsp:spPr>
        <a:xfrm>
          <a:off x="2621823" y="870267"/>
          <a:ext cx="2662239" cy="798671"/>
        </a:xfrm>
        <a:prstGeom prst="chevron">
          <a:avLst>
            <a:gd name="adj" fmla="val 30000"/>
          </a:avLst>
        </a:prstGeom>
        <a:solidFill>
          <a:schemeClr val="accent2">
            <a:hueOff val="2147871"/>
            <a:satOff val="-6164"/>
            <a:lumOff val="-9870"/>
            <a:alphaOff val="0"/>
          </a:schemeClr>
        </a:solidFill>
        <a:ln w="19050" cap="flat" cmpd="sng" algn="ctr">
          <a:solidFill>
            <a:schemeClr val="accent2">
              <a:hueOff val="2147871"/>
              <a:satOff val="-6164"/>
              <a:lumOff val="-987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8614" tIns="98614" rIns="98614" bIns="98614" numCol="1" spcCol="1270" anchor="ctr" anchorCtr="0">
          <a:noAutofit/>
        </a:bodyPr>
        <a:lstStyle/>
        <a:p>
          <a:pPr marL="0" lvl="0" indent="0" algn="ctr" defTabSz="933450">
            <a:lnSpc>
              <a:spcPct val="90000"/>
            </a:lnSpc>
            <a:spcBef>
              <a:spcPct val="0"/>
            </a:spcBef>
            <a:spcAft>
              <a:spcPct val="35000"/>
            </a:spcAft>
            <a:buNone/>
          </a:pPr>
          <a:r>
            <a:rPr lang="en-US" sz="2100" kern="1200" noProof="0" dirty="0"/>
            <a:t>Solution Design</a:t>
          </a:r>
        </a:p>
      </dsp:txBody>
      <dsp:txXfrm>
        <a:off x="2861424" y="870267"/>
        <a:ext cx="2183037" cy="798671"/>
      </dsp:txXfrm>
    </dsp:sp>
    <dsp:sp modelId="{44927753-6AF2-47CA-924D-BD05DA85CFFB}">
      <dsp:nvSpPr>
        <dsp:cNvPr id="0" name=""/>
        <dsp:cNvSpPr/>
      </dsp:nvSpPr>
      <dsp:spPr>
        <a:xfrm>
          <a:off x="2621823" y="1668939"/>
          <a:ext cx="2422638" cy="1812130"/>
        </a:xfrm>
        <a:prstGeom prst="rect">
          <a:avLst/>
        </a:prstGeom>
        <a:solidFill>
          <a:schemeClr val="accent2">
            <a:tint val="40000"/>
            <a:alpha val="90000"/>
            <a:hueOff val="2244906"/>
            <a:satOff val="-20744"/>
            <a:lumOff val="-2338"/>
            <a:alphaOff val="0"/>
          </a:schemeClr>
        </a:solidFill>
        <a:ln w="19050" cap="flat" cmpd="sng" algn="ctr">
          <a:solidFill>
            <a:schemeClr val="accent2">
              <a:tint val="40000"/>
              <a:alpha val="90000"/>
              <a:hueOff val="2244906"/>
              <a:satOff val="-20744"/>
              <a:lumOff val="-233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1442" tIns="191442" rIns="191442" bIns="382884" numCol="1" spcCol="1270" anchor="t" anchorCtr="0">
          <a:noAutofit/>
        </a:bodyPr>
        <a:lstStyle/>
        <a:p>
          <a:pPr marL="0" lvl="0" indent="0" algn="l" defTabSz="711200">
            <a:lnSpc>
              <a:spcPct val="90000"/>
            </a:lnSpc>
            <a:spcBef>
              <a:spcPct val="0"/>
            </a:spcBef>
            <a:spcAft>
              <a:spcPct val="35000"/>
            </a:spcAft>
            <a:buNone/>
          </a:pPr>
          <a:r>
            <a:rPr lang="en-US" sz="1600" kern="1200" noProof="0" dirty="0"/>
            <a:t>Choose an approach that fits users and constraints</a:t>
          </a:r>
        </a:p>
      </dsp:txBody>
      <dsp:txXfrm>
        <a:off x="2621823" y="1668939"/>
        <a:ext cx="2422638" cy="1812130"/>
      </dsp:txXfrm>
    </dsp:sp>
    <dsp:sp modelId="{31839D85-347A-4957-9696-D762868CCB6B}">
      <dsp:nvSpPr>
        <dsp:cNvPr id="0" name=""/>
        <dsp:cNvSpPr/>
      </dsp:nvSpPr>
      <dsp:spPr>
        <a:xfrm>
          <a:off x="5231536" y="870267"/>
          <a:ext cx="2662239" cy="798671"/>
        </a:xfrm>
        <a:prstGeom prst="chevron">
          <a:avLst>
            <a:gd name="adj" fmla="val 30000"/>
          </a:avLst>
        </a:prstGeom>
        <a:solidFill>
          <a:schemeClr val="accent2">
            <a:hueOff val="4295743"/>
            <a:satOff val="-12329"/>
            <a:lumOff val="-19739"/>
            <a:alphaOff val="0"/>
          </a:schemeClr>
        </a:solidFill>
        <a:ln w="19050" cap="flat" cmpd="sng" algn="ctr">
          <a:solidFill>
            <a:schemeClr val="accent2">
              <a:hueOff val="4295743"/>
              <a:satOff val="-12329"/>
              <a:lumOff val="-1973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8614" tIns="98614" rIns="98614" bIns="98614" numCol="1" spcCol="1270" anchor="ctr" anchorCtr="0">
          <a:noAutofit/>
        </a:bodyPr>
        <a:lstStyle/>
        <a:p>
          <a:pPr marL="0" lvl="0" indent="0" algn="ctr" defTabSz="933450">
            <a:lnSpc>
              <a:spcPct val="90000"/>
            </a:lnSpc>
            <a:spcBef>
              <a:spcPct val="0"/>
            </a:spcBef>
            <a:spcAft>
              <a:spcPct val="35000"/>
            </a:spcAft>
            <a:buNone/>
          </a:pPr>
          <a:r>
            <a:rPr lang="en-US" sz="2100" kern="1200" noProof="0" dirty="0"/>
            <a:t>Incremental Build</a:t>
          </a:r>
        </a:p>
      </dsp:txBody>
      <dsp:txXfrm>
        <a:off x="5471137" y="870267"/>
        <a:ext cx="2183037" cy="798671"/>
      </dsp:txXfrm>
    </dsp:sp>
    <dsp:sp modelId="{92B4F4C2-8604-485E-B151-799C6C3E6122}">
      <dsp:nvSpPr>
        <dsp:cNvPr id="0" name=""/>
        <dsp:cNvSpPr/>
      </dsp:nvSpPr>
      <dsp:spPr>
        <a:xfrm>
          <a:off x="5231536" y="1668939"/>
          <a:ext cx="2422638" cy="1812130"/>
        </a:xfrm>
        <a:prstGeom prst="rect">
          <a:avLst/>
        </a:prstGeom>
        <a:solidFill>
          <a:schemeClr val="accent2">
            <a:tint val="40000"/>
            <a:alpha val="90000"/>
            <a:hueOff val="4489812"/>
            <a:satOff val="-41488"/>
            <a:lumOff val="-4677"/>
            <a:alphaOff val="0"/>
          </a:schemeClr>
        </a:solidFill>
        <a:ln w="19050" cap="flat" cmpd="sng" algn="ctr">
          <a:solidFill>
            <a:schemeClr val="accent2">
              <a:tint val="40000"/>
              <a:alpha val="90000"/>
              <a:hueOff val="4489812"/>
              <a:satOff val="-41488"/>
              <a:lumOff val="-467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1442" tIns="191442" rIns="191442" bIns="382884" numCol="1" spcCol="1270" anchor="t" anchorCtr="0">
          <a:noAutofit/>
        </a:bodyPr>
        <a:lstStyle/>
        <a:p>
          <a:pPr marL="0" lvl="0" indent="0" algn="l" defTabSz="711200">
            <a:lnSpc>
              <a:spcPct val="90000"/>
            </a:lnSpc>
            <a:spcBef>
              <a:spcPct val="0"/>
            </a:spcBef>
            <a:spcAft>
              <a:spcPct val="35000"/>
            </a:spcAft>
            <a:buNone/>
          </a:pPr>
          <a:r>
            <a:rPr lang="en-US" sz="1600" kern="1200" noProof="0" dirty="0"/>
            <a:t>Deliver working software in small, safe increments</a:t>
          </a:r>
        </a:p>
      </dsp:txBody>
      <dsp:txXfrm>
        <a:off x="5231536" y="1668939"/>
        <a:ext cx="2422638" cy="1812130"/>
      </dsp:txXfrm>
    </dsp:sp>
    <dsp:sp modelId="{59744DC4-C450-406D-9C11-35685627836F}">
      <dsp:nvSpPr>
        <dsp:cNvPr id="0" name=""/>
        <dsp:cNvSpPr/>
      </dsp:nvSpPr>
      <dsp:spPr>
        <a:xfrm>
          <a:off x="7841249" y="870267"/>
          <a:ext cx="2662239" cy="798671"/>
        </a:xfrm>
        <a:prstGeom prst="chevron">
          <a:avLst>
            <a:gd name="adj" fmla="val 30000"/>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8614" tIns="98614" rIns="98614" bIns="98614" numCol="1" spcCol="1270" anchor="ctr" anchorCtr="0">
          <a:noAutofit/>
        </a:bodyPr>
        <a:lstStyle/>
        <a:p>
          <a:pPr marL="0" lvl="0" indent="0" algn="ctr" defTabSz="933450">
            <a:lnSpc>
              <a:spcPct val="90000"/>
            </a:lnSpc>
            <a:spcBef>
              <a:spcPct val="0"/>
            </a:spcBef>
            <a:spcAft>
              <a:spcPct val="35000"/>
            </a:spcAft>
            <a:buNone/>
          </a:pPr>
          <a:r>
            <a:rPr lang="en-US" sz="2100" kern="1200" noProof="0" dirty="0"/>
            <a:t>Continuous Improvement</a:t>
          </a:r>
        </a:p>
      </dsp:txBody>
      <dsp:txXfrm>
        <a:off x="8080850" y="870267"/>
        <a:ext cx="2183037" cy="798671"/>
      </dsp:txXfrm>
    </dsp:sp>
    <dsp:sp modelId="{5017D9F5-B108-4806-8573-C9CDF273E7DD}">
      <dsp:nvSpPr>
        <dsp:cNvPr id="0" name=""/>
        <dsp:cNvSpPr/>
      </dsp:nvSpPr>
      <dsp:spPr>
        <a:xfrm>
          <a:off x="7841249" y="1668939"/>
          <a:ext cx="2422638" cy="1812130"/>
        </a:xfrm>
        <a:prstGeom prst="rect">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1442" tIns="191442" rIns="191442" bIns="382884" numCol="1" spcCol="1270" anchor="t" anchorCtr="0">
          <a:noAutofit/>
        </a:bodyPr>
        <a:lstStyle/>
        <a:p>
          <a:pPr marL="0" lvl="0" indent="0" algn="l" defTabSz="711200">
            <a:lnSpc>
              <a:spcPct val="90000"/>
            </a:lnSpc>
            <a:spcBef>
              <a:spcPct val="0"/>
            </a:spcBef>
            <a:spcAft>
              <a:spcPct val="35000"/>
            </a:spcAft>
            <a:buNone/>
          </a:pPr>
          <a:r>
            <a:rPr lang="en-US" sz="1600" kern="1200" noProof="0" dirty="0"/>
            <a:t>Learn from reality and iterate deliberately</a:t>
          </a:r>
        </a:p>
      </dsp:txBody>
      <dsp:txXfrm>
        <a:off x="7841249" y="1668939"/>
        <a:ext cx="2422638" cy="181213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1FE2D9-D5F7-4FED-8182-176B6C7ED7FF}">
      <dsp:nvSpPr>
        <dsp:cNvPr id="0" name=""/>
        <dsp:cNvSpPr/>
      </dsp:nvSpPr>
      <dsp:spPr>
        <a:xfrm>
          <a:off x="4906438" y="868487"/>
          <a:ext cx="668523" cy="91440"/>
        </a:xfrm>
        <a:custGeom>
          <a:avLst/>
          <a:gdLst/>
          <a:ahLst/>
          <a:cxnLst/>
          <a:rect l="0" t="0" r="0" b="0"/>
          <a:pathLst>
            <a:path>
              <a:moveTo>
                <a:pt x="0" y="45720"/>
              </a:moveTo>
              <a:lnTo>
                <a:pt x="220654" y="45719"/>
              </a:lnTo>
            </a:path>
            <a:path>
              <a:moveTo>
                <a:pt x="447869" y="45719"/>
              </a:moveTo>
              <a:lnTo>
                <a:pt x="668523" y="45720"/>
              </a:lnTo>
            </a:path>
          </a:pathLst>
        </a:custGeom>
        <a:noFill/>
        <a:ln w="1270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89050">
            <a:lnSpc>
              <a:spcPct val="90000"/>
            </a:lnSpc>
            <a:spcBef>
              <a:spcPct val="0"/>
            </a:spcBef>
            <a:spcAft>
              <a:spcPct val="35000"/>
            </a:spcAft>
            <a:buNone/>
          </a:pPr>
          <a:r>
            <a:rPr lang="en-US" sz="2900" kern="1200" noProof="0" dirty="0"/>
            <a:t>1</a:t>
          </a:r>
        </a:p>
      </dsp:txBody>
      <dsp:txXfrm>
        <a:off x="5127092" y="704470"/>
        <a:ext cx="227215" cy="419473"/>
      </dsp:txXfrm>
    </dsp:sp>
    <dsp:sp modelId="{EAD18D61-D071-40E7-AF65-E0581C582035}">
      <dsp:nvSpPr>
        <dsp:cNvPr id="0" name=""/>
        <dsp:cNvSpPr/>
      </dsp:nvSpPr>
      <dsp:spPr>
        <a:xfrm>
          <a:off x="1868572" y="2308"/>
          <a:ext cx="3039665" cy="1823799"/>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946" tIns="156345" rIns="148946" bIns="156345" numCol="1" spcCol="1270" anchor="ctr" anchorCtr="0">
          <a:noAutofit/>
        </a:bodyPr>
        <a:lstStyle/>
        <a:p>
          <a:pPr marL="0" lvl="0" indent="0" algn="ctr" defTabSz="1644650">
            <a:lnSpc>
              <a:spcPct val="90000"/>
            </a:lnSpc>
            <a:spcBef>
              <a:spcPct val="0"/>
            </a:spcBef>
            <a:spcAft>
              <a:spcPct val="35000"/>
            </a:spcAft>
            <a:buNone/>
          </a:pPr>
          <a:r>
            <a:rPr lang="en-US" sz="3700" kern="1200" noProof="0" dirty="0"/>
            <a:t>Problem Discovery</a:t>
          </a:r>
        </a:p>
      </dsp:txBody>
      <dsp:txXfrm>
        <a:off x="1868572" y="2308"/>
        <a:ext cx="3039665" cy="1823799"/>
      </dsp:txXfrm>
    </dsp:sp>
    <dsp:sp modelId="{CB417DA6-C2A6-4BA6-8ADE-2231F18AB0A0}">
      <dsp:nvSpPr>
        <dsp:cNvPr id="0" name=""/>
        <dsp:cNvSpPr/>
      </dsp:nvSpPr>
      <dsp:spPr>
        <a:xfrm>
          <a:off x="3388405" y="1824307"/>
          <a:ext cx="3738788" cy="668523"/>
        </a:xfrm>
        <a:custGeom>
          <a:avLst/>
          <a:gdLst/>
          <a:ahLst/>
          <a:cxnLst/>
          <a:rect l="0" t="0" r="0" b="0"/>
          <a:pathLst>
            <a:path>
              <a:moveTo>
                <a:pt x="3738788" y="0"/>
              </a:moveTo>
              <a:lnTo>
                <a:pt x="3738788" y="351361"/>
              </a:lnTo>
              <a:lnTo>
                <a:pt x="0" y="351361"/>
              </a:lnTo>
              <a:lnTo>
                <a:pt x="0" y="668523"/>
              </a:lnTo>
            </a:path>
          </a:pathLst>
        </a:custGeom>
        <a:noFill/>
        <a:ln w="12700" cap="flat" cmpd="sng" algn="ctr">
          <a:solidFill>
            <a:schemeClr val="accent2">
              <a:hueOff val="3221807"/>
              <a:satOff val="-9246"/>
              <a:lumOff val="-14805"/>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89050">
            <a:lnSpc>
              <a:spcPct val="90000"/>
            </a:lnSpc>
            <a:spcBef>
              <a:spcPct val="0"/>
            </a:spcBef>
            <a:spcAft>
              <a:spcPct val="35000"/>
            </a:spcAft>
            <a:buNone/>
          </a:pPr>
          <a:r>
            <a:rPr lang="en-US" sz="2900" kern="1200" noProof="0" dirty="0"/>
            <a:t>2</a:t>
          </a:r>
        </a:p>
      </dsp:txBody>
      <dsp:txXfrm>
        <a:off x="5130023" y="1948832"/>
        <a:ext cx="255553" cy="419473"/>
      </dsp:txXfrm>
    </dsp:sp>
    <dsp:sp modelId="{C67763D6-E852-4C50-81EB-8EFA53AB7F12}">
      <dsp:nvSpPr>
        <dsp:cNvPr id="0" name=""/>
        <dsp:cNvSpPr/>
      </dsp:nvSpPr>
      <dsp:spPr>
        <a:xfrm>
          <a:off x="5607361" y="2308"/>
          <a:ext cx="3039665" cy="1823799"/>
        </a:xfrm>
        <a:prstGeom prst="rect">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946" tIns="156345" rIns="148946" bIns="156345" numCol="1" spcCol="1270" anchor="ctr" anchorCtr="0">
          <a:noAutofit/>
        </a:bodyPr>
        <a:lstStyle/>
        <a:p>
          <a:pPr marL="0" lvl="0" indent="0" algn="ctr" defTabSz="1644650">
            <a:lnSpc>
              <a:spcPct val="90000"/>
            </a:lnSpc>
            <a:spcBef>
              <a:spcPct val="0"/>
            </a:spcBef>
            <a:spcAft>
              <a:spcPct val="35000"/>
            </a:spcAft>
            <a:buNone/>
          </a:pPr>
          <a:r>
            <a:rPr lang="en-US" sz="3700" kern="1200" noProof="0" dirty="0"/>
            <a:t>Design System</a:t>
          </a:r>
        </a:p>
      </dsp:txBody>
      <dsp:txXfrm>
        <a:off x="5607361" y="2308"/>
        <a:ext cx="3039665" cy="1823799"/>
      </dsp:txXfrm>
    </dsp:sp>
    <dsp:sp modelId="{76FDA6BA-B01F-4ACB-987B-9FE2B9632DCF}">
      <dsp:nvSpPr>
        <dsp:cNvPr id="0" name=""/>
        <dsp:cNvSpPr/>
      </dsp:nvSpPr>
      <dsp:spPr>
        <a:xfrm>
          <a:off x="4906438" y="3391410"/>
          <a:ext cx="668523" cy="91440"/>
        </a:xfrm>
        <a:custGeom>
          <a:avLst/>
          <a:gdLst/>
          <a:ahLst/>
          <a:cxnLst/>
          <a:rect l="0" t="0" r="0" b="0"/>
          <a:pathLst>
            <a:path>
              <a:moveTo>
                <a:pt x="0" y="45720"/>
              </a:moveTo>
              <a:lnTo>
                <a:pt x="220654" y="45719"/>
              </a:lnTo>
            </a:path>
            <a:path>
              <a:moveTo>
                <a:pt x="447869" y="45719"/>
              </a:moveTo>
              <a:lnTo>
                <a:pt x="668523" y="45720"/>
              </a:lnTo>
            </a:path>
          </a:pathLst>
        </a:custGeom>
        <a:noFill/>
        <a:ln w="12700" cap="flat" cmpd="sng" algn="ctr">
          <a:solidFill>
            <a:schemeClr val="accent2">
              <a:hueOff val="6443614"/>
              <a:satOff val="-18493"/>
              <a:lumOff val="-29609"/>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89050">
            <a:lnSpc>
              <a:spcPct val="90000"/>
            </a:lnSpc>
            <a:spcBef>
              <a:spcPct val="0"/>
            </a:spcBef>
            <a:spcAft>
              <a:spcPct val="35000"/>
            </a:spcAft>
            <a:buNone/>
          </a:pPr>
          <a:r>
            <a:rPr lang="en-US" sz="2900" kern="1200" noProof="0" dirty="0"/>
            <a:t>3</a:t>
          </a:r>
        </a:p>
      </dsp:txBody>
      <dsp:txXfrm>
        <a:off x="5127092" y="3227393"/>
        <a:ext cx="227215" cy="419473"/>
      </dsp:txXfrm>
    </dsp:sp>
    <dsp:sp modelId="{551CB725-D13D-4AF6-932E-EE5DFA844DCE}">
      <dsp:nvSpPr>
        <dsp:cNvPr id="0" name=""/>
        <dsp:cNvSpPr/>
      </dsp:nvSpPr>
      <dsp:spPr>
        <a:xfrm>
          <a:off x="1868572" y="2525230"/>
          <a:ext cx="3039665" cy="1823799"/>
        </a:xfrm>
        <a:prstGeom prst="rect">
          <a:avLst/>
        </a:prstGeom>
        <a:solidFill>
          <a:schemeClr val="accent2">
            <a:hueOff val="4295743"/>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946" tIns="156345" rIns="148946" bIns="156345" numCol="1" spcCol="1270" anchor="ctr" anchorCtr="0">
          <a:noAutofit/>
        </a:bodyPr>
        <a:lstStyle/>
        <a:p>
          <a:pPr marL="0" lvl="0" indent="0" algn="ctr" defTabSz="1644650">
            <a:lnSpc>
              <a:spcPct val="90000"/>
            </a:lnSpc>
            <a:spcBef>
              <a:spcPct val="0"/>
            </a:spcBef>
            <a:spcAft>
              <a:spcPct val="35000"/>
            </a:spcAft>
            <a:buNone/>
          </a:pPr>
          <a:r>
            <a:rPr lang="en-US" sz="3700" kern="1200" noProof="0" dirty="0"/>
            <a:t>Incremental Build</a:t>
          </a:r>
        </a:p>
      </dsp:txBody>
      <dsp:txXfrm>
        <a:off x="1868572" y="2525230"/>
        <a:ext cx="3039665" cy="1823799"/>
      </dsp:txXfrm>
    </dsp:sp>
    <dsp:sp modelId="{AB3A6DED-C27A-48DF-B12A-77C427568544}">
      <dsp:nvSpPr>
        <dsp:cNvPr id="0" name=""/>
        <dsp:cNvSpPr/>
      </dsp:nvSpPr>
      <dsp:spPr>
        <a:xfrm>
          <a:off x="5607361" y="2525230"/>
          <a:ext cx="3039665" cy="1823799"/>
        </a:xfrm>
        <a:prstGeom prst="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946" tIns="156345" rIns="148946" bIns="156345" numCol="1" spcCol="1270" anchor="ctr" anchorCtr="0">
          <a:noAutofit/>
        </a:bodyPr>
        <a:lstStyle/>
        <a:p>
          <a:pPr marL="0" lvl="0" indent="0" algn="ctr" defTabSz="1644650">
            <a:lnSpc>
              <a:spcPct val="90000"/>
            </a:lnSpc>
            <a:spcBef>
              <a:spcPct val="0"/>
            </a:spcBef>
            <a:spcAft>
              <a:spcPct val="35000"/>
            </a:spcAft>
            <a:buNone/>
          </a:pPr>
          <a:r>
            <a:rPr lang="en-US" sz="3700" kern="1200" noProof="0" dirty="0"/>
            <a:t>Continuous Improvement</a:t>
          </a:r>
        </a:p>
      </dsp:txBody>
      <dsp:txXfrm>
        <a:off x="5607361" y="2525230"/>
        <a:ext cx="3039665" cy="1823799"/>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81C174-D597-43B7-BFFA-88B990F90F21}">
      <dsp:nvSpPr>
        <dsp:cNvPr id="0" name=""/>
        <dsp:cNvSpPr/>
      </dsp:nvSpPr>
      <dsp:spPr>
        <a:xfrm>
          <a:off x="0" y="2175669"/>
          <a:ext cx="10515600" cy="0"/>
        </a:xfrm>
        <a:prstGeom prst="line">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EF2C20F7-D720-4363-9C2A-801E1BD7CA2F}">
      <dsp:nvSpPr>
        <dsp:cNvPr id="0" name=""/>
        <dsp:cNvSpPr/>
      </dsp:nvSpPr>
      <dsp:spPr>
        <a:xfrm>
          <a:off x="233263" y="2336668"/>
          <a:ext cx="3375261"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noProof="0" dirty="0"/>
            <a:t>1998</a:t>
          </a:r>
        </a:p>
      </dsp:txBody>
      <dsp:txXfrm>
        <a:off x="233263" y="2336668"/>
        <a:ext cx="3375261" cy="491701"/>
      </dsp:txXfrm>
    </dsp:sp>
    <dsp:sp modelId="{7197F3EB-3D5E-4A1B-82C3-10FC0259A8A1}">
      <dsp:nvSpPr>
        <dsp:cNvPr id="0" name=""/>
        <dsp:cNvSpPr/>
      </dsp:nvSpPr>
      <dsp:spPr>
        <a:xfrm>
          <a:off x="3132" y="607011"/>
          <a:ext cx="3835524" cy="741903"/>
        </a:xfrm>
        <a:prstGeom prst="round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4460" tIns="124460" rIns="124460" bIns="124460" numCol="1" spcCol="1270" anchor="ctr" anchorCtr="0">
          <a:noAutofit/>
        </a:bodyPr>
        <a:lstStyle/>
        <a:p>
          <a:pPr marL="0" lvl="0" indent="0" algn="l" defTabSz="622300">
            <a:lnSpc>
              <a:spcPct val="90000"/>
            </a:lnSpc>
            <a:spcBef>
              <a:spcPct val="0"/>
            </a:spcBef>
            <a:spcAft>
              <a:spcPct val="35000"/>
            </a:spcAft>
            <a:buNone/>
          </a:pPr>
          <a:r>
            <a:rPr lang="en-US" sz="1400" kern="1200" noProof="0" dirty="0"/>
            <a:t>Clarify the problem and what success looks like</a:t>
          </a:r>
        </a:p>
      </dsp:txBody>
      <dsp:txXfrm>
        <a:off x="39349" y="643228"/>
        <a:ext cx="3763090" cy="669469"/>
      </dsp:txXfrm>
    </dsp:sp>
    <dsp:sp modelId="{D8C68877-72AF-4534-8E79-7DA3AF89CE57}">
      <dsp:nvSpPr>
        <dsp:cNvPr id="0" name=""/>
        <dsp:cNvSpPr/>
      </dsp:nvSpPr>
      <dsp:spPr>
        <a:xfrm>
          <a:off x="1920894" y="1348914"/>
          <a:ext cx="0" cy="826754"/>
        </a:xfrm>
        <a:prstGeom prst="line">
          <a:avLst/>
        </a:prstGeom>
        <a:noFill/>
        <a:ln w="12700" cap="flat" cmpd="sng" algn="ctr">
          <a:solidFill>
            <a:schemeClr val="accent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4AAD1340-2F76-43C4-920A-FABFFABBA287}">
      <dsp:nvSpPr>
        <dsp:cNvPr id="0" name=""/>
        <dsp:cNvSpPr/>
      </dsp:nvSpPr>
      <dsp:spPr>
        <a:xfrm>
          <a:off x="2457867" y="1522968"/>
          <a:ext cx="3375261"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11200">
            <a:lnSpc>
              <a:spcPct val="90000"/>
            </a:lnSpc>
            <a:spcBef>
              <a:spcPct val="0"/>
            </a:spcBef>
            <a:spcAft>
              <a:spcPct val="35000"/>
            </a:spcAft>
            <a:buNone/>
            <a:defRPr b="1"/>
          </a:pPr>
          <a:r>
            <a:rPr lang="en-US" sz="1600" kern="1200" noProof="0" dirty="0"/>
            <a:t>2000</a:t>
          </a:r>
        </a:p>
      </dsp:txBody>
      <dsp:txXfrm>
        <a:off x="2457867" y="1522968"/>
        <a:ext cx="3375261" cy="491701"/>
      </dsp:txXfrm>
    </dsp:sp>
    <dsp:sp modelId="{A9372A78-13CE-469E-9773-6E42030247D4}">
      <dsp:nvSpPr>
        <dsp:cNvPr id="0" name=""/>
        <dsp:cNvSpPr/>
      </dsp:nvSpPr>
      <dsp:spPr>
        <a:xfrm>
          <a:off x="1888259" y="2143033"/>
          <a:ext cx="65270" cy="65270"/>
        </a:xfrm>
        <a:prstGeom prst="ellips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E7DB6E-7C19-46F3-BB21-4A97B3A3FE2A}">
      <dsp:nvSpPr>
        <dsp:cNvPr id="0" name=""/>
        <dsp:cNvSpPr/>
      </dsp:nvSpPr>
      <dsp:spPr>
        <a:xfrm>
          <a:off x="2227736" y="3002423"/>
          <a:ext cx="3835524" cy="741903"/>
        </a:xfrm>
        <a:prstGeom prst="roundRect">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4460" tIns="124460" rIns="124460" bIns="124460" numCol="1" spcCol="1270" anchor="ctr" anchorCtr="0">
          <a:noAutofit/>
        </a:bodyPr>
        <a:lstStyle/>
        <a:p>
          <a:pPr marL="0" lvl="0" indent="0" algn="l" defTabSz="622300">
            <a:lnSpc>
              <a:spcPct val="90000"/>
            </a:lnSpc>
            <a:spcBef>
              <a:spcPct val="0"/>
            </a:spcBef>
            <a:spcAft>
              <a:spcPct val="35000"/>
            </a:spcAft>
            <a:buNone/>
          </a:pPr>
          <a:r>
            <a:rPr lang="en-US" sz="1400" kern="1200" noProof="0" dirty="0"/>
            <a:t>Choose an approach that fits users and constraints</a:t>
          </a:r>
        </a:p>
      </dsp:txBody>
      <dsp:txXfrm>
        <a:off x="2263953" y="3038640"/>
        <a:ext cx="3763090" cy="669469"/>
      </dsp:txXfrm>
    </dsp:sp>
    <dsp:sp modelId="{116B1580-C689-4357-A9AA-4CC10F710CD0}">
      <dsp:nvSpPr>
        <dsp:cNvPr id="0" name=""/>
        <dsp:cNvSpPr/>
      </dsp:nvSpPr>
      <dsp:spPr>
        <a:xfrm>
          <a:off x="4145498" y="2175668"/>
          <a:ext cx="0" cy="826754"/>
        </a:xfrm>
        <a:prstGeom prst="line">
          <a:avLst/>
        </a:prstGeom>
        <a:noFill/>
        <a:ln w="12700" cap="flat" cmpd="sng" algn="ctr">
          <a:solidFill>
            <a:schemeClr val="accent3">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9FCF1E61-B592-48C8-A4A5-63F6E16B79B5}">
      <dsp:nvSpPr>
        <dsp:cNvPr id="0" name=""/>
        <dsp:cNvSpPr/>
      </dsp:nvSpPr>
      <dsp:spPr>
        <a:xfrm>
          <a:off x="4682471" y="2336668"/>
          <a:ext cx="3375261"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noProof="0" dirty="0"/>
            <a:t>2002</a:t>
          </a:r>
        </a:p>
      </dsp:txBody>
      <dsp:txXfrm>
        <a:off x="4682471" y="2336668"/>
        <a:ext cx="3375261" cy="491701"/>
      </dsp:txXfrm>
    </dsp:sp>
    <dsp:sp modelId="{C163211B-5898-4D79-AFCB-11910B7430AB}">
      <dsp:nvSpPr>
        <dsp:cNvPr id="0" name=""/>
        <dsp:cNvSpPr/>
      </dsp:nvSpPr>
      <dsp:spPr>
        <a:xfrm>
          <a:off x="4112862" y="2143033"/>
          <a:ext cx="65270" cy="65270"/>
        </a:xfrm>
        <a:prstGeom prst="ellips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87768C-8036-435D-B418-96F764AB475D}">
      <dsp:nvSpPr>
        <dsp:cNvPr id="0" name=""/>
        <dsp:cNvSpPr/>
      </dsp:nvSpPr>
      <dsp:spPr>
        <a:xfrm>
          <a:off x="4452339" y="607011"/>
          <a:ext cx="3835524" cy="741903"/>
        </a:xfrm>
        <a:prstGeom prst="roundRect">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4460" tIns="124460" rIns="124460" bIns="124460" numCol="1" spcCol="1270" anchor="ctr" anchorCtr="0">
          <a:noAutofit/>
        </a:bodyPr>
        <a:lstStyle/>
        <a:p>
          <a:pPr marL="0" lvl="0" indent="0" algn="l" defTabSz="622300">
            <a:lnSpc>
              <a:spcPct val="90000"/>
            </a:lnSpc>
            <a:spcBef>
              <a:spcPct val="0"/>
            </a:spcBef>
            <a:spcAft>
              <a:spcPct val="35000"/>
            </a:spcAft>
            <a:buNone/>
          </a:pPr>
          <a:r>
            <a:rPr lang="en-US" sz="1400" kern="1200" noProof="0" dirty="0"/>
            <a:t>Deliver working software in small, safe increments</a:t>
          </a:r>
        </a:p>
      </dsp:txBody>
      <dsp:txXfrm>
        <a:off x="4488556" y="643228"/>
        <a:ext cx="3763090" cy="669469"/>
      </dsp:txXfrm>
    </dsp:sp>
    <dsp:sp modelId="{12CA9850-DEA4-433E-84B1-056D6DEAF1CA}">
      <dsp:nvSpPr>
        <dsp:cNvPr id="0" name=""/>
        <dsp:cNvSpPr/>
      </dsp:nvSpPr>
      <dsp:spPr>
        <a:xfrm>
          <a:off x="6370101" y="1348914"/>
          <a:ext cx="0" cy="826754"/>
        </a:xfrm>
        <a:prstGeom prst="line">
          <a:avLst/>
        </a:prstGeom>
        <a:noFill/>
        <a:ln w="12700" cap="flat" cmpd="sng" algn="ctr">
          <a:solidFill>
            <a:schemeClr val="accent4">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2BEF7C4-059F-47D5-B97D-DC7A37897476}">
      <dsp:nvSpPr>
        <dsp:cNvPr id="0" name=""/>
        <dsp:cNvSpPr/>
      </dsp:nvSpPr>
      <dsp:spPr>
        <a:xfrm>
          <a:off x="6907075" y="1522968"/>
          <a:ext cx="3375261"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11200">
            <a:lnSpc>
              <a:spcPct val="90000"/>
            </a:lnSpc>
            <a:spcBef>
              <a:spcPct val="0"/>
            </a:spcBef>
            <a:spcAft>
              <a:spcPct val="35000"/>
            </a:spcAft>
            <a:buNone/>
            <a:defRPr b="1"/>
          </a:pPr>
          <a:r>
            <a:rPr lang="en-US" sz="1600" kern="1200" noProof="0" dirty="0"/>
            <a:t>2013</a:t>
          </a:r>
        </a:p>
      </dsp:txBody>
      <dsp:txXfrm>
        <a:off x="6907075" y="1522968"/>
        <a:ext cx="3375261" cy="491701"/>
      </dsp:txXfrm>
    </dsp:sp>
    <dsp:sp modelId="{8D7231E0-6171-45FE-8369-E369B1979168}">
      <dsp:nvSpPr>
        <dsp:cNvPr id="0" name=""/>
        <dsp:cNvSpPr/>
      </dsp:nvSpPr>
      <dsp:spPr>
        <a:xfrm>
          <a:off x="6337466" y="2143033"/>
          <a:ext cx="65270" cy="65270"/>
        </a:xfrm>
        <a:prstGeom prst="ellips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9592917-72C5-456B-ADBD-78550D340215}">
      <dsp:nvSpPr>
        <dsp:cNvPr id="0" name=""/>
        <dsp:cNvSpPr/>
      </dsp:nvSpPr>
      <dsp:spPr>
        <a:xfrm>
          <a:off x="6676943" y="3002423"/>
          <a:ext cx="3835524" cy="741903"/>
        </a:xfrm>
        <a:prstGeom prst="roundRect">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4460" tIns="124460" rIns="124460" bIns="124460" numCol="1" spcCol="1270" anchor="ctr" anchorCtr="0">
          <a:noAutofit/>
        </a:bodyPr>
        <a:lstStyle/>
        <a:p>
          <a:pPr marL="0" lvl="0" indent="0" algn="l" defTabSz="622300">
            <a:lnSpc>
              <a:spcPct val="90000"/>
            </a:lnSpc>
            <a:spcBef>
              <a:spcPct val="0"/>
            </a:spcBef>
            <a:spcAft>
              <a:spcPct val="35000"/>
            </a:spcAft>
            <a:buNone/>
          </a:pPr>
          <a:r>
            <a:rPr lang="en-US" sz="1400" kern="1200" noProof="0" dirty="0"/>
            <a:t>Learn from reality and iterate deliberately</a:t>
          </a:r>
        </a:p>
      </dsp:txBody>
      <dsp:txXfrm>
        <a:off x="6713160" y="3038640"/>
        <a:ext cx="3763090" cy="669469"/>
      </dsp:txXfrm>
    </dsp:sp>
    <dsp:sp modelId="{74C55CD8-4F4A-4582-9918-B7F4E40838C4}">
      <dsp:nvSpPr>
        <dsp:cNvPr id="0" name=""/>
        <dsp:cNvSpPr/>
      </dsp:nvSpPr>
      <dsp:spPr>
        <a:xfrm>
          <a:off x="8594705" y="2175668"/>
          <a:ext cx="0" cy="826754"/>
        </a:xfrm>
        <a:prstGeom prst="line">
          <a:avLst/>
        </a:prstGeom>
        <a:noFill/>
        <a:ln w="12700" cap="flat" cmpd="sng" algn="ctr">
          <a:solidFill>
            <a:schemeClr val="accent5">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5D571108-4FD0-4A03-AFE4-CC0617204007}">
      <dsp:nvSpPr>
        <dsp:cNvPr id="0" name=""/>
        <dsp:cNvSpPr/>
      </dsp:nvSpPr>
      <dsp:spPr>
        <a:xfrm>
          <a:off x="8562070" y="2143033"/>
          <a:ext cx="65270" cy="65270"/>
        </a:xfrm>
        <a:prstGeom prst="ellips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E0A9C9-C737-4E1E-86BF-D6B68EBAE77C}">
      <dsp:nvSpPr>
        <dsp:cNvPr id="0" name=""/>
        <dsp:cNvSpPr/>
      </dsp:nvSpPr>
      <dsp:spPr>
        <a:xfrm>
          <a:off x="421804" y="2336668"/>
          <a:ext cx="3364170"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noProof="0" dirty="0"/>
            <a:t>1998</a:t>
          </a:r>
        </a:p>
      </dsp:txBody>
      <dsp:txXfrm>
        <a:off x="421804" y="2336668"/>
        <a:ext cx="3364170" cy="491701"/>
      </dsp:txXfrm>
    </dsp:sp>
    <dsp:sp modelId="{62FEBDE2-23F9-43F4-92E6-CD56B4C794FD}">
      <dsp:nvSpPr>
        <dsp:cNvPr id="0" name=""/>
        <dsp:cNvSpPr/>
      </dsp:nvSpPr>
      <dsp:spPr>
        <a:xfrm>
          <a:off x="0" y="2088642"/>
          <a:ext cx="10515600" cy="17405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4A1A0B-E9DA-460D-9755-27E362C65FBB}">
      <dsp:nvSpPr>
        <dsp:cNvPr id="0" name=""/>
        <dsp:cNvSpPr/>
      </dsp:nvSpPr>
      <dsp:spPr>
        <a:xfrm>
          <a:off x="253596" y="628088"/>
          <a:ext cx="3700587" cy="720826"/>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noProof="0" dirty="0"/>
            <a:t>Clarify the problem and what success looks like</a:t>
          </a:r>
        </a:p>
      </dsp:txBody>
      <dsp:txXfrm>
        <a:off x="253596" y="628088"/>
        <a:ext cx="3700587" cy="720826"/>
      </dsp:txXfrm>
    </dsp:sp>
    <dsp:sp modelId="{294C612F-8307-4298-A042-12DF1F7F9450}">
      <dsp:nvSpPr>
        <dsp:cNvPr id="0" name=""/>
        <dsp:cNvSpPr/>
      </dsp:nvSpPr>
      <dsp:spPr>
        <a:xfrm>
          <a:off x="2103890" y="1348914"/>
          <a:ext cx="0" cy="739727"/>
        </a:xfrm>
        <a:prstGeom prst="line">
          <a:avLst/>
        </a:prstGeom>
        <a:solidFill>
          <a:schemeClr val="accent2">
            <a:hueOff val="0"/>
            <a:satOff val="0"/>
            <a:lumOff val="0"/>
            <a:alphaOff val="0"/>
          </a:schemeClr>
        </a:solidFill>
        <a:ln w="6350" cap="flat" cmpd="sng" algn="ctr">
          <a:solidFill>
            <a:schemeClr val="accent2">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03384BE6-5F97-4F6C-8C62-C7253E917B24}">
      <dsp:nvSpPr>
        <dsp:cNvPr id="0" name=""/>
        <dsp:cNvSpPr/>
      </dsp:nvSpPr>
      <dsp:spPr>
        <a:xfrm>
          <a:off x="2524411" y="1522968"/>
          <a:ext cx="3364170"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89000">
            <a:lnSpc>
              <a:spcPct val="90000"/>
            </a:lnSpc>
            <a:spcBef>
              <a:spcPct val="0"/>
            </a:spcBef>
            <a:spcAft>
              <a:spcPct val="35000"/>
            </a:spcAft>
            <a:buNone/>
            <a:defRPr b="1"/>
          </a:pPr>
          <a:r>
            <a:rPr lang="en-US" sz="2000" kern="1200" noProof="0" dirty="0"/>
            <a:t>2000</a:t>
          </a:r>
        </a:p>
      </dsp:txBody>
      <dsp:txXfrm>
        <a:off x="2524411" y="1522968"/>
        <a:ext cx="3364170" cy="491701"/>
      </dsp:txXfrm>
    </dsp:sp>
    <dsp:sp modelId="{31C5CD50-7C51-4AB3-8547-D61D978671D0}">
      <dsp:nvSpPr>
        <dsp:cNvPr id="0" name=""/>
        <dsp:cNvSpPr/>
      </dsp:nvSpPr>
      <dsp:spPr>
        <a:xfrm>
          <a:off x="2356202" y="3002423"/>
          <a:ext cx="3700587" cy="720826"/>
        </a:xfrm>
        <a:prstGeom prst="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noProof="0" dirty="0"/>
            <a:t>Choose an approach that fits users and constraints</a:t>
          </a:r>
        </a:p>
      </dsp:txBody>
      <dsp:txXfrm>
        <a:off x="2356202" y="3002423"/>
        <a:ext cx="3700587" cy="720826"/>
      </dsp:txXfrm>
    </dsp:sp>
    <dsp:sp modelId="{456E9A30-0729-428D-A318-54F716B47478}">
      <dsp:nvSpPr>
        <dsp:cNvPr id="0" name=""/>
        <dsp:cNvSpPr/>
      </dsp:nvSpPr>
      <dsp:spPr>
        <a:xfrm>
          <a:off x="4206496" y="2262695"/>
          <a:ext cx="0" cy="739727"/>
        </a:xfrm>
        <a:prstGeom prst="line">
          <a:avLst/>
        </a:prstGeom>
        <a:solidFill>
          <a:schemeClr val="accent3">
            <a:hueOff val="0"/>
            <a:satOff val="0"/>
            <a:lumOff val="0"/>
            <a:alphaOff val="0"/>
          </a:schemeClr>
        </a:solidFill>
        <a:ln w="6350" cap="flat" cmpd="sng" algn="ctr">
          <a:solidFill>
            <a:schemeClr val="accent3">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7C1E84BA-C262-457A-BFBF-E9279FBD00B4}">
      <dsp:nvSpPr>
        <dsp:cNvPr id="0" name=""/>
        <dsp:cNvSpPr/>
      </dsp:nvSpPr>
      <dsp:spPr>
        <a:xfrm>
          <a:off x="2049498" y="2121277"/>
          <a:ext cx="108783" cy="108783"/>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B0C467DB-A389-483A-BB27-CAE3DE1DDCB8}">
      <dsp:nvSpPr>
        <dsp:cNvPr id="0" name=""/>
        <dsp:cNvSpPr/>
      </dsp:nvSpPr>
      <dsp:spPr>
        <a:xfrm>
          <a:off x="4152105" y="2121277"/>
          <a:ext cx="108783" cy="108783"/>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BA87907B-5D60-49FD-A2C1-6F0DB41DE19B}">
      <dsp:nvSpPr>
        <dsp:cNvPr id="0" name=""/>
        <dsp:cNvSpPr/>
      </dsp:nvSpPr>
      <dsp:spPr>
        <a:xfrm>
          <a:off x="4627018" y="2336668"/>
          <a:ext cx="3364170"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noProof="0" dirty="0"/>
            <a:t>2002</a:t>
          </a:r>
        </a:p>
      </dsp:txBody>
      <dsp:txXfrm>
        <a:off x="4627018" y="2336668"/>
        <a:ext cx="3364170" cy="491701"/>
      </dsp:txXfrm>
    </dsp:sp>
    <dsp:sp modelId="{CB52A843-DFBF-4C2A-A361-5D50FE05469E}">
      <dsp:nvSpPr>
        <dsp:cNvPr id="0" name=""/>
        <dsp:cNvSpPr/>
      </dsp:nvSpPr>
      <dsp:spPr>
        <a:xfrm>
          <a:off x="4458809" y="628088"/>
          <a:ext cx="3700587" cy="720826"/>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noProof="0" dirty="0"/>
            <a:t>Deliver working software in small, safe increments</a:t>
          </a:r>
        </a:p>
      </dsp:txBody>
      <dsp:txXfrm>
        <a:off x="4458809" y="628088"/>
        <a:ext cx="3700587" cy="720826"/>
      </dsp:txXfrm>
    </dsp:sp>
    <dsp:sp modelId="{2A4CA2B9-B2F5-46B3-A447-2361702F86F6}">
      <dsp:nvSpPr>
        <dsp:cNvPr id="0" name=""/>
        <dsp:cNvSpPr/>
      </dsp:nvSpPr>
      <dsp:spPr>
        <a:xfrm>
          <a:off x="6309103" y="1348914"/>
          <a:ext cx="0" cy="739727"/>
        </a:xfrm>
        <a:prstGeom prst="line">
          <a:avLst/>
        </a:prstGeom>
        <a:solidFill>
          <a:schemeClr val="accent4">
            <a:hueOff val="0"/>
            <a:satOff val="0"/>
            <a:lumOff val="0"/>
            <a:alphaOff val="0"/>
          </a:schemeClr>
        </a:solidFill>
        <a:ln w="6350" cap="flat" cmpd="sng" algn="ctr">
          <a:solidFill>
            <a:schemeClr val="accent4">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A93F4708-FEF8-4320-8554-7E92CF61A8F7}">
      <dsp:nvSpPr>
        <dsp:cNvPr id="0" name=""/>
        <dsp:cNvSpPr/>
      </dsp:nvSpPr>
      <dsp:spPr>
        <a:xfrm>
          <a:off x="6729624" y="1522968"/>
          <a:ext cx="3364170" cy="491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89000">
            <a:lnSpc>
              <a:spcPct val="90000"/>
            </a:lnSpc>
            <a:spcBef>
              <a:spcPct val="0"/>
            </a:spcBef>
            <a:spcAft>
              <a:spcPct val="35000"/>
            </a:spcAft>
            <a:buNone/>
            <a:defRPr b="1"/>
          </a:pPr>
          <a:r>
            <a:rPr lang="en-US" sz="2000" kern="1200" noProof="0" dirty="0"/>
            <a:t>2013</a:t>
          </a:r>
        </a:p>
      </dsp:txBody>
      <dsp:txXfrm>
        <a:off x="6729624" y="1522968"/>
        <a:ext cx="3364170" cy="491701"/>
      </dsp:txXfrm>
    </dsp:sp>
    <dsp:sp modelId="{49801812-EEBB-44B0-A1EA-24FADFAE565F}">
      <dsp:nvSpPr>
        <dsp:cNvPr id="0" name=""/>
        <dsp:cNvSpPr/>
      </dsp:nvSpPr>
      <dsp:spPr>
        <a:xfrm>
          <a:off x="6561416" y="3002423"/>
          <a:ext cx="3700587" cy="607011"/>
        </a:xfrm>
        <a:prstGeom prst="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noProof="0" dirty="0"/>
            <a:t>Learn from reality and iterate deliberately</a:t>
          </a:r>
        </a:p>
      </dsp:txBody>
      <dsp:txXfrm>
        <a:off x="6561416" y="3002423"/>
        <a:ext cx="3700587" cy="607011"/>
      </dsp:txXfrm>
    </dsp:sp>
    <dsp:sp modelId="{BEAEADE0-E516-480C-9A71-0E7B4CF09C29}">
      <dsp:nvSpPr>
        <dsp:cNvPr id="0" name=""/>
        <dsp:cNvSpPr/>
      </dsp:nvSpPr>
      <dsp:spPr>
        <a:xfrm>
          <a:off x="8411709" y="2262695"/>
          <a:ext cx="0" cy="739727"/>
        </a:xfrm>
        <a:prstGeom prst="line">
          <a:avLst/>
        </a:prstGeom>
        <a:solidFill>
          <a:schemeClr val="accent5">
            <a:hueOff val="0"/>
            <a:satOff val="0"/>
            <a:lumOff val="0"/>
            <a:alphaOff val="0"/>
          </a:schemeClr>
        </a:solidFill>
        <a:ln w="6350" cap="flat" cmpd="sng" algn="ctr">
          <a:solidFill>
            <a:schemeClr val="accent5">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8FB0A5B9-7DEF-44FD-BB39-C017328BC498}">
      <dsp:nvSpPr>
        <dsp:cNvPr id="0" name=""/>
        <dsp:cNvSpPr/>
      </dsp:nvSpPr>
      <dsp:spPr>
        <a:xfrm>
          <a:off x="6254711" y="2121277"/>
          <a:ext cx="108783" cy="108783"/>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8209059F-8183-49BE-8CE5-3CBEA319C5E0}">
      <dsp:nvSpPr>
        <dsp:cNvPr id="0" name=""/>
        <dsp:cNvSpPr/>
      </dsp:nvSpPr>
      <dsp:spPr>
        <a:xfrm>
          <a:off x="8357318" y="2121277"/>
          <a:ext cx="108783" cy="108783"/>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6AF8DD-D1F5-4AB0-BD5F-E039664FB30D}">
      <dsp:nvSpPr>
        <dsp:cNvPr id="0" name=""/>
        <dsp:cNvSpPr/>
      </dsp:nvSpPr>
      <dsp:spPr>
        <a:xfrm>
          <a:off x="0" y="2175669"/>
          <a:ext cx="10515600" cy="0"/>
        </a:xfrm>
        <a:prstGeom prst="line">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2AC826A-D810-43B2-B731-06A0B4250AAC}">
      <dsp:nvSpPr>
        <dsp:cNvPr id="0" name=""/>
        <dsp:cNvSpPr/>
      </dsp:nvSpPr>
      <dsp:spPr>
        <a:xfrm>
          <a:off x="253596" y="1348914"/>
          <a:ext cx="3700587" cy="522160"/>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101600" rIns="101600" bIns="101600" numCol="1" spcCol="1270" anchor="ctr" anchorCtr="0">
          <a:noAutofit/>
        </a:bodyPr>
        <a:lstStyle/>
        <a:p>
          <a:pPr marL="0" lvl="0" indent="0" algn="ctr" defTabSz="889000">
            <a:lnSpc>
              <a:spcPct val="90000"/>
            </a:lnSpc>
            <a:spcBef>
              <a:spcPct val="0"/>
            </a:spcBef>
            <a:spcAft>
              <a:spcPct val="35000"/>
            </a:spcAft>
            <a:buNone/>
            <a:defRPr b="1"/>
          </a:pPr>
          <a:r>
            <a:rPr lang="en-US" sz="2000" kern="1200" noProof="0" dirty="0"/>
            <a:t>1998</a:t>
          </a:r>
        </a:p>
      </dsp:txBody>
      <dsp:txXfrm>
        <a:off x="253596" y="1348914"/>
        <a:ext cx="3700587" cy="522160"/>
      </dsp:txXfrm>
    </dsp:sp>
    <dsp:sp modelId="{FCCD7044-BF07-4535-9F3A-70FFBAE751F1}">
      <dsp:nvSpPr>
        <dsp:cNvPr id="0" name=""/>
        <dsp:cNvSpPr/>
      </dsp:nvSpPr>
      <dsp:spPr>
        <a:xfrm>
          <a:off x="253596" y="543359"/>
          <a:ext cx="3700587" cy="805555"/>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1925" tIns="161925" rIns="161925" bIns="161925" numCol="1" spcCol="1270" anchor="ctr" anchorCtr="0">
          <a:noAutofit/>
        </a:bodyPr>
        <a:lstStyle/>
        <a:p>
          <a:pPr marL="0" lvl="0" indent="0" algn="l" defTabSz="755650">
            <a:lnSpc>
              <a:spcPct val="90000"/>
            </a:lnSpc>
            <a:spcBef>
              <a:spcPct val="0"/>
            </a:spcBef>
            <a:spcAft>
              <a:spcPct val="35000"/>
            </a:spcAft>
            <a:buNone/>
          </a:pPr>
          <a:r>
            <a:rPr lang="en-US" sz="1700" kern="1200" noProof="0" dirty="0"/>
            <a:t>Clarify the problem and what success looks like</a:t>
          </a:r>
        </a:p>
      </dsp:txBody>
      <dsp:txXfrm>
        <a:off x="253596" y="543359"/>
        <a:ext cx="3700587" cy="805555"/>
      </dsp:txXfrm>
    </dsp:sp>
    <dsp:sp modelId="{139BA41D-B895-41AD-ABB4-AF94A8139727}">
      <dsp:nvSpPr>
        <dsp:cNvPr id="0" name=""/>
        <dsp:cNvSpPr/>
      </dsp:nvSpPr>
      <dsp:spPr>
        <a:xfrm>
          <a:off x="2103890" y="1871075"/>
          <a:ext cx="0" cy="304593"/>
        </a:xfrm>
        <a:prstGeom prst="line">
          <a:avLst/>
        </a:prstGeom>
        <a:noFill/>
        <a:ln w="1270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17D317F0-24FF-481E-9F09-B8FF418901AF}">
      <dsp:nvSpPr>
        <dsp:cNvPr id="0" name=""/>
        <dsp:cNvSpPr/>
      </dsp:nvSpPr>
      <dsp:spPr>
        <a:xfrm>
          <a:off x="2356202" y="2480262"/>
          <a:ext cx="3700587" cy="522160"/>
        </a:xfrm>
        <a:prstGeom prst="rect">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101600" rIns="101600" bIns="101600" numCol="1" spcCol="1270" anchor="ctr" anchorCtr="0">
          <a:noAutofit/>
        </a:bodyPr>
        <a:lstStyle/>
        <a:p>
          <a:pPr marL="0" lvl="0" indent="0" algn="ctr" defTabSz="889000">
            <a:lnSpc>
              <a:spcPct val="90000"/>
            </a:lnSpc>
            <a:spcBef>
              <a:spcPct val="0"/>
            </a:spcBef>
            <a:spcAft>
              <a:spcPct val="35000"/>
            </a:spcAft>
            <a:buNone/>
            <a:defRPr b="1"/>
          </a:pPr>
          <a:r>
            <a:rPr lang="en-US" sz="2000" kern="1200" noProof="0" dirty="0"/>
            <a:t>2000</a:t>
          </a:r>
        </a:p>
      </dsp:txBody>
      <dsp:txXfrm>
        <a:off x="2356202" y="2480262"/>
        <a:ext cx="3700587" cy="522160"/>
      </dsp:txXfrm>
    </dsp:sp>
    <dsp:sp modelId="{543794AE-4726-40F8-BC34-E5915D46AE50}">
      <dsp:nvSpPr>
        <dsp:cNvPr id="0" name=""/>
        <dsp:cNvSpPr/>
      </dsp:nvSpPr>
      <dsp:spPr>
        <a:xfrm>
          <a:off x="2356202" y="3002423"/>
          <a:ext cx="3700587" cy="805555"/>
        </a:xfrm>
        <a:prstGeom prst="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1925" tIns="161925" rIns="161925" bIns="161925" numCol="1" spcCol="1270" anchor="ctr" anchorCtr="0">
          <a:noAutofit/>
        </a:bodyPr>
        <a:lstStyle/>
        <a:p>
          <a:pPr marL="0" lvl="0" indent="0" algn="l" defTabSz="755650">
            <a:lnSpc>
              <a:spcPct val="90000"/>
            </a:lnSpc>
            <a:spcBef>
              <a:spcPct val="0"/>
            </a:spcBef>
            <a:spcAft>
              <a:spcPct val="35000"/>
            </a:spcAft>
            <a:buNone/>
          </a:pPr>
          <a:r>
            <a:rPr lang="en-US" sz="1700" kern="1200" noProof="0" dirty="0"/>
            <a:t>Choose an approach that fits users and constraints</a:t>
          </a:r>
        </a:p>
      </dsp:txBody>
      <dsp:txXfrm>
        <a:off x="2356202" y="3002423"/>
        <a:ext cx="3700587" cy="805555"/>
      </dsp:txXfrm>
    </dsp:sp>
    <dsp:sp modelId="{C9F32D21-55AB-491F-AFA1-BFF766E3D3A4}">
      <dsp:nvSpPr>
        <dsp:cNvPr id="0" name=""/>
        <dsp:cNvSpPr/>
      </dsp:nvSpPr>
      <dsp:spPr>
        <a:xfrm>
          <a:off x="4206496" y="2175668"/>
          <a:ext cx="0" cy="304593"/>
        </a:xfrm>
        <a:prstGeom prst="line">
          <a:avLst/>
        </a:prstGeom>
        <a:noFill/>
        <a:ln w="1270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BF4895F-0975-4485-8F5D-F9E3516885FE}">
      <dsp:nvSpPr>
        <dsp:cNvPr id="0" name=""/>
        <dsp:cNvSpPr/>
      </dsp:nvSpPr>
      <dsp:spPr>
        <a:xfrm rot="2700000">
          <a:off x="2070044" y="2141823"/>
          <a:ext cx="67690" cy="67690"/>
        </a:xfrm>
        <a:prstGeom prst="rect">
          <a:avLst/>
        </a:prstGeom>
        <a:solidFill>
          <a:schemeClr val="accent2">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F5888D4-1EF9-41A0-A324-59B33F194874}">
      <dsp:nvSpPr>
        <dsp:cNvPr id="0" name=""/>
        <dsp:cNvSpPr/>
      </dsp:nvSpPr>
      <dsp:spPr>
        <a:xfrm rot="2700000">
          <a:off x="4172651" y="2141823"/>
          <a:ext cx="67690" cy="67690"/>
        </a:xfrm>
        <a:prstGeom prst="rect">
          <a:avLst/>
        </a:prstGeom>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592F876-4CE2-4D7F-8207-C639B0C333D6}">
      <dsp:nvSpPr>
        <dsp:cNvPr id="0" name=""/>
        <dsp:cNvSpPr/>
      </dsp:nvSpPr>
      <dsp:spPr>
        <a:xfrm>
          <a:off x="4458809" y="1348914"/>
          <a:ext cx="3700587" cy="522160"/>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101600" rIns="101600" bIns="101600" numCol="1" spcCol="1270" anchor="ctr" anchorCtr="0">
          <a:noAutofit/>
        </a:bodyPr>
        <a:lstStyle/>
        <a:p>
          <a:pPr marL="0" lvl="0" indent="0" algn="ctr" defTabSz="889000">
            <a:lnSpc>
              <a:spcPct val="90000"/>
            </a:lnSpc>
            <a:spcBef>
              <a:spcPct val="0"/>
            </a:spcBef>
            <a:spcAft>
              <a:spcPct val="35000"/>
            </a:spcAft>
            <a:buNone/>
            <a:defRPr b="1"/>
          </a:pPr>
          <a:r>
            <a:rPr lang="en-US" sz="2000" kern="1200" noProof="0" dirty="0"/>
            <a:t>2002</a:t>
          </a:r>
        </a:p>
      </dsp:txBody>
      <dsp:txXfrm>
        <a:off x="4458809" y="1348914"/>
        <a:ext cx="3700587" cy="522160"/>
      </dsp:txXfrm>
    </dsp:sp>
    <dsp:sp modelId="{00F55473-2A22-44A9-9290-D4C822D0DA5E}">
      <dsp:nvSpPr>
        <dsp:cNvPr id="0" name=""/>
        <dsp:cNvSpPr/>
      </dsp:nvSpPr>
      <dsp:spPr>
        <a:xfrm>
          <a:off x="4458809" y="543359"/>
          <a:ext cx="3700587" cy="805555"/>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1925" tIns="161925" rIns="161925" bIns="161925" numCol="1" spcCol="1270" anchor="ctr" anchorCtr="0">
          <a:noAutofit/>
        </a:bodyPr>
        <a:lstStyle/>
        <a:p>
          <a:pPr marL="0" lvl="0" indent="0" algn="l" defTabSz="755650">
            <a:lnSpc>
              <a:spcPct val="90000"/>
            </a:lnSpc>
            <a:spcBef>
              <a:spcPct val="0"/>
            </a:spcBef>
            <a:spcAft>
              <a:spcPct val="35000"/>
            </a:spcAft>
            <a:buNone/>
          </a:pPr>
          <a:r>
            <a:rPr lang="en-US" sz="1700" kern="1200" noProof="0" dirty="0"/>
            <a:t>Deliver working software in small, safe increments</a:t>
          </a:r>
        </a:p>
      </dsp:txBody>
      <dsp:txXfrm>
        <a:off x="4458809" y="543359"/>
        <a:ext cx="3700587" cy="805555"/>
      </dsp:txXfrm>
    </dsp:sp>
    <dsp:sp modelId="{67C89643-A5C0-41AB-9B3C-CEB72C6E2881}">
      <dsp:nvSpPr>
        <dsp:cNvPr id="0" name=""/>
        <dsp:cNvSpPr/>
      </dsp:nvSpPr>
      <dsp:spPr>
        <a:xfrm>
          <a:off x="6309103" y="1871075"/>
          <a:ext cx="0" cy="304593"/>
        </a:xfrm>
        <a:prstGeom prst="line">
          <a:avLst/>
        </a:prstGeom>
        <a:noFill/>
        <a:ln w="1270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37DAE28-3785-4AE2-A250-87F5F95F3EAC}">
      <dsp:nvSpPr>
        <dsp:cNvPr id="0" name=""/>
        <dsp:cNvSpPr/>
      </dsp:nvSpPr>
      <dsp:spPr>
        <a:xfrm>
          <a:off x="6561416" y="2480262"/>
          <a:ext cx="3700587" cy="522160"/>
        </a:xfrm>
        <a:prstGeom prst="rect">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101600" rIns="101600" bIns="101600" numCol="1" spcCol="1270" anchor="ctr" anchorCtr="0">
          <a:noAutofit/>
        </a:bodyPr>
        <a:lstStyle/>
        <a:p>
          <a:pPr marL="0" lvl="0" indent="0" algn="ctr" defTabSz="889000">
            <a:lnSpc>
              <a:spcPct val="90000"/>
            </a:lnSpc>
            <a:spcBef>
              <a:spcPct val="0"/>
            </a:spcBef>
            <a:spcAft>
              <a:spcPct val="35000"/>
            </a:spcAft>
            <a:buNone/>
            <a:defRPr b="1"/>
          </a:pPr>
          <a:r>
            <a:rPr lang="en-US" sz="2000" kern="1200" noProof="0" dirty="0"/>
            <a:t>2013</a:t>
          </a:r>
        </a:p>
      </dsp:txBody>
      <dsp:txXfrm>
        <a:off x="6561416" y="2480262"/>
        <a:ext cx="3700587" cy="522160"/>
      </dsp:txXfrm>
    </dsp:sp>
    <dsp:sp modelId="{BD769447-59D3-4843-B594-25F5E39A4F34}">
      <dsp:nvSpPr>
        <dsp:cNvPr id="0" name=""/>
        <dsp:cNvSpPr/>
      </dsp:nvSpPr>
      <dsp:spPr>
        <a:xfrm>
          <a:off x="6561416" y="3002423"/>
          <a:ext cx="3700587" cy="805555"/>
        </a:xfrm>
        <a:prstGeom prst="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1925" tIns="161925" rIns="161925" bIns="161925" numCol="1" spcCol="1270" anchor="ctr" anchorCtr="0">
          <a:noAutofit/>
        </a:bodyPr>
        <a:lstStyle/>
        <a:p>
          <a:pPr marL="0" lvl="0" indent="0" algn="l" defTabSz="755650">
            <a:lnSpc>
              <a:spcPct val="90000"/>
            </a:lnSpc>
            <a:spcBef>
              <a:spcPct val="0"/>
            </a:spcBef>
            <a:spcAft>
              <a:spcPct val="35000"/>
            </a:spcAft>
            <a:buNone/>
          </a:pPr>
          <a:r>
            <a:rPr lang="en-US" sz="1700" kern="1200" noProof="0" dirty="0"/>
            <a:t>Learn from reality and iterate deliberately</a:t>
          </a:r>
        </a:p>
      </dsp:txBody>
      <dsp:txXfrm>
        <a:off x="6561416" y="3002423"/>
        <a:ext cx="3700587" cy="805555"/>
      </dsp:txXfrm>
    </dsp:sp>
    <dsp:sp modelId="{32C82CB1-795A-4FB5-BBFA-917DE4198744}">
      <dsp:nvSpPr>
        <dsp:cNvPr id="0" name=""/>
        <dsp:cNvSpPr/>
      </dsp:nvSpPr>
      <dsp:spPr>
        <a:xfrm>
          <a:off x="8411709" y="2175668"/>
          <a:ext cx="0" cy="304593"/>
        </a:xfrm>
        <a:prstGeom prst="line">
          <a:avLst/>
        </a:prstGeom>
        <a:noFill/>
        <a:ln w="1270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2E7DB91-B335-47CB-AB4E-55CC9F40A0D6}">
      <dsp:nvSpPr>
        <dsp:cNvPr id="0" name=""/>
        <dsp:cNvSpPr/>
      </dsp:nvSpPr>
      <dsp:spPr>
        <a:xfrm rot="2700000">
          <a:off x="6275257" y="2141823"/>
          <a:ext cx="67690" cy="67690"/>
        </a:xfrm>
        <a:prstGeom prst="rect">
          <a:avLst/>
        </a:prstGeom>
        <a:solidFill>
          <a:schemeClr val="accent4">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B19390-3B0F-407B-A04B-F6343053C275}">
      <dsp:nvSpPr>
        <dsp:cNvPr id="0" name=""/>
        <dsp:cNvSpPr/>
      </dsp:nvSpPr>
      <dsp:spPr>
        <a:xfrm rot="2700000">
          <a:off x="8377864" y="2141823"/>
          <a:ext cx="67690" cy="67690"/>
        </a:xfrm>
        <a:prstGeom prst="rect">
          <a:avLst/>
        </a:prstGeom>
        <a:solidFill>
          <a:schemeClr val="accent5">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B02B55-260C-4E72-A235-3659712F9102}">
      <dsp:nvSpPr>
        <dsp:cNvPr id="0" name=""/>
        <dsp:cNvSpPr/>
      </dsp:nvSpPr>
      <dsp:spPr>
        <a:xfrm>
          <a:off x="212335" y="469890"/>
          <a:ext cx="1335915" cy="1335915"/>
        </a:xfrm>
        <a:prstGeom prst="ellipse">
          <a:avLst/>
        </a:prstGeom>
        <a:solidFill>
          <a:schemeClr val="accent2">
            <a:lumMod val="20000"/>
            <a:lumOff val="80000"/>
          </a:schemeClr>
        </a:solidFill>
        <a:ln>
          <a:noFill/>
        </a:ln>
        <a:effectLst/>
      </dsp:spPr>
      <dsp:style>
        <a:lnRef idx="0">
          <a:scrgbClr r="0" g="0" b="0"/>
        </a:lnRef>
        <a:fillRef idx="1">
          <a:scrgbClr r="0" g="0" b="0"/>
        </a:fillRef>
        <a:effectRef idx="0">
          <a:scrgbClr r="0" g="0" b="0"/>
        </a:effectRef>
        <a:fontRef idx="minor"/>
      </dsp:style>
    </dsp:sp>
    <dsp:sp modelId="{4B90D4C1-09E4-4567-838D-7EC378D08EBC}">
      <dsp:nvSpPr>
        <dsp:cNvPr id="0" name=""/>
        <dsp:cNvSpPr/>
      </dsp:nvSpPr>
      <dsp:spPr>
        <a:xfrm>
          <a:off x="492877" y="750432"/>
          <a:ext cx="774830" cy="7748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EB1AEB2-4F67-4332-B6C7-E77FB22F4BB6}">
      <dsp:nvSpPr>
        <dsp:cNvPr id="0" name=""/>
        <dsp:cNvSpPr/>
      </dsp:nvSpPr>
      <dsp:spPr>
        <a:xfrm>
          <a:off x="1834517"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noProof="0" dirty="0"/>
            <a:t>Problem Discovery</a:t>
          </a:r>
        </a:p>
      </dsp:txBody>
      <dsp:txXfrm>
        <a:off x="1834517" y="469890"/>
        <a:ext cx="3148942" cy="1335915"/>
      </dsp:txXfrm>
    </dsp:sp>
    <dsp:sp modelId="{45F0EE16-92E8-4F79-A79F-4889278809C6}">
      <dsp:nvSpPr>
        <dsp:cNvPr id="0" name=""/>
        <dsp:cNvSpPr/>
      </dsp:nvSpPr>
      <dsp:spPr>
        <a:xfrm>
          <a:off x="5532139" y="469890"/>
          <a:ext cx="1335915" cy="1335915"/>
        </a:xfrm>
        <a:prstGeom prst="ellipse">
          <a:avLst/>
        </a:prstGeom>
        <a:solidFill>
          <a:schemeClr val="accent3">
            <a:lumMod val="20000"/>
            <a:lumOff val="80000"/>
          </a:schemeClr>
        </a:solidFill>
        <a:ln>
          <a:noFill/>
        </a:ln>
        <a:effectLst/>
      </dsp:spPr>
      <dsp:style>
        <a:lnRef idx="0">
          <a:scrgbClr r="0" g="0" b="0"/>
        </a:lnRef>
        <a:fillRef idx="1">
          <a:scrgbClr r="0" g="0" b="0"/>
        </a:fillRef>
        <a:effectRef idx="0">
          <a:scrgbClr r="0" g="0" b="0"/>
        </a:effectRef>
        <a:fontRef idx="minor"/>
      </dsp:style>
    </dsp:sp>
    <dsp:sp modelId="{5384AFF6-8A9E-4958-8067-D82C1DB75ABE}">
      <dsp:nvSpPr>
        <dsp:cNvPr id="0" name=""/>
        <dsp:cNvSpPr/>
      </dsp:nvSpPr>
      <dsp:spPr>
        <a:xfrm>
          <a:off x="5812681" y="750432"/>
          <a:ext cx="774830" cy="774830"/>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C78DEF-A3F1-424B-B595-6FEE0193DF96}">
      <dsp:nvSpPr>
        <dsp:cNvPr id="0" name=""/>
        <dsp:cNvSpPr/>
      </dsp:nvSpPr>
      <dsp:spPr>
        <a:xfrm>
          <a:off x="7154322"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noProof="0" dirty="0"/>
            <a:t>Solution Design</a:t>
          </a:r>
        </a:p>
      </dsp:txBody>
      <dsp:txXfrm>
        <a:off x="7154322" y="469890"/>
        <a:ext cx="3148942" cy="1335915"/>
      </dsp:txXfrm>
    </dsp:sp>
    <dsp:sp modelId="{1AD002B0-65AB-420F-8353-2F071244D2CF}">
      <dsp:nvSpPr>
        <dsp:cNvPr id="0" name=""/>
        <dsp:cNvSpPr/>
      </dsp:nvSpPr>
      <dsp:spPr>
        <a:xfrm>
          <a:off x="212335" y="2545532"/>
          <a:ext cx="1335915" cy="1335915"/>
        </a:xfrm>
        <a:prstGeom prst="ellipse">
          <a:avLst/>
        </a:prstGeom>
        <a:solidFill>
          <a:schemeClr val="accent4">
            <a:lumMod val="20000"/>
            <a:lumOff val="80000"/>
          </a:schemeClr>
        </a:solidFill>
        <a:ln>
          <a:noFill/>
        </a:ln>
        <a:effectLst/>
      </dsp:spPr>
      <dsp:style>
        <a:lnRef idx="0">
          <a:scrgbClr r="0" g="0" b="0"/>
        </a:lnRef>
        <a:fillRef idx="1">
          <a:scrgbClr r="0" g="0" b="0"/>
        </a:fillRef>
        <a:effectRef idx="0">
          <a:scrgbClr r="0" g="0" b="0"/>
        </a:effectRef>
        <a:fontRef idx="minor"/>
      </dsp:style>
    </dsp:sp>
    <dsp:sp modelId="{E0274E04-25AD-4E85-B0C8-D07108AE2E3A}">
      <dsp:nvSpPr>
        <dsp:cNvPr id="0" name=""/>
        <dsp:cNvSpPr/>
      </dsp:nvSpPr>
      <dsp:spPr>
        <a:xfrm>
          <a:off x="492877" y="2826074"/>
          <a:ext cx="774830" cy="774830"/>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C4046F2-68B1-463D-94F3-44FD2A3F7225}">
      <dsp:nvSpPr>
        <dsp:cNvPr id="0" name=""/>
        <dsp:cNvSpPr/>
      </dsp:nvSpPr>
      <dsp:spPr>
        <a:xfrm>
          <a:off x="1834517"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noProof="0" dirty="0"/>
            <a:t>Incremental Build</a:t>
          </a:r>
        </a:p>
      </dsp:txBody>
      <dsp:txXfrm>
        <a:off x="1834517" y="2545532"/>
        <a:ext cx="3148942" cy="1335915"/>
      </dsp:txXfrm>
    </dsp:sp>
    <dsp:sp modelId="{12479B97-F161-4B53-8AD3-04CCB2B45443}">
      <dsp:nvSpPr>
        <dsp:cNvPr id="0" name=""/>
        <dsp:cNvSpPr/>
      </dsp:nvSpPr>
      <dsp:spPr>
        <a:xfrm>
          <a:off x="5532139" y="2545532"/>
          <a:ext cx="1335915" cy="1335915"/>
        </a:xfrm>
        <a:prstGeom prst="ellipse">
          <a:avLst/>
        </a:prstGeom>
        <a:solidFill>
          <a:schemeClr val="accent5">
            <a:lumMod val="20000"/>
            <a:lumOff val="80000"/>
          </a:schemeClr>
        </a:solidFill>
        <a:ln>
          <a:noFill/>
        </a:ln>
        <a:effectLst/>
      </dsp:spPr>
      <dsp:style>
        <a:lnRef idx="0">
          <a:scrgbClr r="0" g="0" b="0"/>
        </a:lnRef>
        <a:fillRef idx="1">
          <a:scrgbClr r="0" g="0" b="0"/>
        </a:fillRef>
        <a:effectRef idx="0">
          <a:scrgbClr r="0" g="0" b="0"/>
        </a:effectRef>
        <a:fontRef idx="minor"/>
      </dsp:style>
    </dsp:sp>
    <dsp:sp modelId="{5EE92BB0-F34C-4495-8B0D-BCBA091585FA}">
      <dsp:nvSpPr>
        <dsp:cNvPr id="0" name=""/>
        <dsp:cNvSpPr/>
      </dsp:nvSpPr>
      <dsp:spPr>
        <a:xfrm>
          <a:off x="5812681" y="2826074"/>
          <a:ext cx="774830" cy="774830"/>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F331049-C796-4709-B8A1-AF518FD0F155}">
      <dsp:nvSpPr>
        <dsp:cNvPr id="0" name=""/>
        <dsp:cNvSpPr/>
      </dsp:nvSpPr>
      <dsp:spPr>
        <a:xfrm>
          <a:off x="7154322"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noProof="0" dirty="0"/>
            <a:t>Continuous Improvement</a:t>
          </a:r>
        </a:p>
      </dsp:txBody>
      <dsp:txXfrm>
        <a:off x="7154322" y="2545532"/>
        <a:ext cx="3148942" cy="1335915"/>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7BB4A7-FCFE-428D-9430-033B162D747A}">
      <dsp:nvSpPr>
        <dsp:cNvPr id="0" name=""/>
        <dsp:cNvSpPr/>
      </dsp:nvSpPr>
      <dsp:spPr>
        <a:xfrm>
          <a:off x="0" y="2175669"/>
          <a:ext cx="10515600" cy="0"/>
        </a:xfrm>
        <a:prstGeom prst="line">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C441294A-FF4C-45CB-95AC-1220EAB1B339}">
      <dsp:nvSpPr>
        <dsp:cNvPr id="0" name=""/>
        <dsp:cNvSpPr/>
      </dsp:nvSpPr>
      <dsp:spPr>
        <a:xfrm rot="8100000">
          <a:off x="68112" y="501406"/>
          <a:ext cx="319993" cy="319993"/>
        </a:xfrm>
        <a:prstGeom prst="teardrop">
          <a:avLst>
            <a:gd name="adj" fmla="val 115000"/>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6B5EA40-433F-4C77-8542-19F7B2CD3737}">
      <dsp:nvSpPr>
        <dsp:cNvPr id="0" name=""/>
        <dsp:cNvSpPr/>
      </dsp:nvSpPr>
      <dsp:spPr>
        <a:xfrm>
          <a:off x="103661" y="536955"/>
          <a:ext cx="248896" cy="248896"/>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B79FFE24-5932-4582-B736-B44B13DC9AD9}">
      <dsp:nvSpPr>
        <dsp:cNvPr id="0" name=""/>
        <dsp:cNvSpPr/>
      </dsp:nvSpPr>
      <dsp:spPr>
        <a:xfrm>
          <a:off x="454379" y="887672"/>
          <a:ext cx="3498086" cy="1287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5250" rIns="95250" bIns="142875" numCol="1" spcCol="1270" anchor="t" anchorCtr="0">
          <a:noAutofit/>
        </a:bodyPr>
        <a:lstStyle/>
        <a:p>
          <a:pPr marL="0" lvl="0" indent="0" algn="l" defTabSz="666750">
            <a:lnSpc>
              <a:spcPct val="90000"/>
            </a:lnSpc>
            <a:spcBef>
              <a:spcPct val="0"/>
            </a:spcBef>
            <a:spcAft>
              <a:spcPct val="35000"/>
            </a:spcAft>
            <a:buNone/>
          </a:pPr>
          <a:r>
            <a:rPr lang="en-US" sz="1500" kern="1200" noProof="0" dirty="0"/>
            <a:t>Clarify the problem and what success looks like</a:t>
          </a:r>
        </a:p>
      </dsp:txBody>
      <dsp:txXfrm>
        <a:off x="454379" y="887672"/>
        <a:ext cx="3498086" cy="1287996"/>
      </dsp:txXfrm>
    </dsp:sp>
    <dsp:sp modelId="{0945ABB0-FAE6-44D4-83A5-15FAF6AEBC45}">
      <dsp:nvSpPr>
        <dsp:cNvPr id="0" name=""/>
        <dsp:cNvSpPr/>
      </dsp:nvSpPr>
      <dsp:spPr>
        <a:xfrm>
          <a:off x="454379" y="435133"/>
          <a:ext cx="3498086" cy="4525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en-US" sz="2000" kern="1200" noProof="0" dirty="0"/>
            <a:t>1998</a:t>
          </a:r>
        </a:p>
      </dsp:txBody>
      <dsp:txXfrm>
        <a:off x="454379" y="435133"/>
        <a:ext cx="3498086" cy="452539"/>
      </dsp:txXfrm>
    </dsp:sp>
    <dsp:sp modelId="{EFCF073A-31B2-45FB-815C-6F86C941F995}">
      <dsp:nvSpPr>
        <dsp:cNvPr id="0" name=""/>
        <dsp:cNvSpPr/>
      </dsp:nvSpPr>
      <dsp:spPr>
        <a:xfrm>
          <a:off x="228109" y="887672"/>
          <a:ext cx="0" cy="1287996"/>
        </a:xfrm>
        <a:prstGeom prst="line">
          <a:avLst/>
        </a:prstGeom>
        <a:noFill/>
        <a:ln w="12700" cap="flat" cmpd="sng" algn="ctr">
          <a:solidFill>
            <a:schemeClr val="accent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9FE8F36C-584C-4D42-A53E-BC3B47AD636D}">
      <dsp:nvSpPr>
        <dsp:cNvPr id="0" name=""/>
        <dsp:cNvSpPr/>
      </dsp:nvSpPr>
      <dsp:spPr>
        <a:xfrm>
          <a:off x="186507" y="2134940"/>
          <a:ext cx="81457" cy="81457"/>
        </a:xfrm>
        <a:prstGeom prst="ellipse">
          <a:avLst/>
        </a:prstGeom>
        <a:solidFill>
          <a:schemeClr val="accent2">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136E01-09CB-4CD9-AF27-3A854FE26D21}">
      <dsp:nvSpPr>
        <dsp:cNvPr id="0" name=""/>
        <dsp:cNvSpPr/>
      </dsp:nvSpPr>
      <dsp:spPr>
        <a:xfrm rot="18900000">
          <a:off x="2167232" y="3529937"/>
          <a:ext cx="319993" cy="319993"/>
        </a:xfrm>
        <a:prstGeom prst="teardrop">
          <a:avLst>
            <a:gd name="adj" fmla="val 115000"/>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9CFFD4-6BC8-45BD-8E46-32F835FA6E99}">
      <dsp:nvSpPr>
        <dsp:cNvPr id="0" name=""/>
        <dsp:cNvSpPr/>
      </dsp:nvSpPr>
      <dsp:spPr>
        <a:xfrm>
          <a:off x="2202780" y="3565486"/>
          <a:ext cx="248896" cy="248896"/>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4E169254-05A1-49C9-A5F8-1C152C09C4CC}">
      <dsp:nvSpPr>
        <dsp:cNvPr id="0" name=""/>
        <dsp:cNvSpPr/>
      </dsp:nvSpPr>
      <dsp:spPr>
        <a:xfrm>
          <a:off x="2553498" y="2175669"/>
          <a:ext cx="3498086" cy="1287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42875" rIns="0" bIns="95250" numCol="1" spcCol="1270" anchor="b" anchorCtr="0">
          <a:noAutofit/>
        </a:bodyPr>
        <a:lstStyle/>
        <a:p>
          <a:pPr marL="0" lvl="0" indent="0" algn="l" defTabSz="666750">
            <a:lnSpc>
              <a:spcPct val="90000"/>
            </a:lnSpc>
            <a:spcBef>
              <a:spcPct val="0"/>
            </a:spcBef>
            <a:spcAft>
              <a:spcPct val="35000"/>
            </a:spcAft>
            <a:buNone/>
          </a:pPr>
          <a:r>
            <a:rPr lang="en-US" sz="1500" kern="1200" noProof="0" dirty="0"/>
            <a:t>Choose an approach that fits users and constraints</a:t>
          </a:r>
        </a:p>
      </dsp:txBody>
      <dsp:txXfrm>
        <a:off x="2553498" y="2175669"/>
        <a:ext cx="3498086" cy="1287996"/>
      </dsp:txXfrm>
    </dsp:sp>
    <dsp:sp modelId="{CAF53921-6A96-4452-A81D-683F291701EB}">
      <dsp:nvSpPr>
        <dsp:cNvPr id="0" name=""/>
        <dsp:cNvSpPr/>
      </dsp:nvSpPr>
      <dsp:spPr>
        <a:xfrm>
          <a:off x="2553498" y="3463665"/>
          <a:ext cx="3498086" cy="4525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en-US" sz="2000" kern="1200" noProof="0" dirty="0"/>
            <a:t>2000</a:t>
          </a:r>
        </a:p>
      </dsp:txBody>
      <dsp:txXfrm>
        <a:off x="2553498" y="3463665"/>
        <a:ext cx="3498086" cy="452539"/>
      </dsp:txXfrm>
    </dsp:sp>
    <dsp:sp modelId="{75CD7380-A732-4225-9FFB-A122CA435B5B}">
      <dsp:nvSpPr>
        <dsp:cNvPr id="0" name=""/>
        <dsp:cNvSpPr/>
      </dsp:nvSpPr>
      <dsp:spPr>
        <a:xfrm>
          <a:off x="2327228" y="2175669"/>
          <a:ext cx="0" cy="1287996"/>
        </a:xfrm>
        <a:prstGeom prst="line">
          <a:avLst/>
        </a:prstGeom>
        <a:noFill/>
        <a:ln w="12700" cap="flat" cmpd="sng" algn="ctr">
          <a:solidFill>
            <a:schemeClr val="accent3">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DEA0B8A4-5617-47DC-871D-6682CB7C369A}">
      <dsp:nvSpPr>
        <dsp:cNvPr id="0" name=""/>
        <dsp:cNvSpPr/>
      </dsp:nvSpPr>
      <dsp:spPr>
        <a:xfrm>
          <a:off x="2285627" y="2134940"/>
          <a:ext cx="81457" cy="81457"/>
        </a:xfrm>
        <a:prstGeom prst="ellipse">
          <a:avLst/>
        </a:prstGeom>
        <a:solidFill>
          <a:schemeClr val="accent3">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C1F56F-DE1E-4C10-80AF-1742803BC100}">
      <dsp:nvSpPr>
        <dsp:cNvPr id="0" name=""/>
        <dsp:cNvSpPr/>
      </dsp:nvSpPr>
      <dsp:spPr>
        <a:xfrm rot="8100000">
          <a:off x="4266351" y="501406"/>
          <a:ext cx="319993" cy="319993"/>
        </a:xfrm>
        <a:prstGeom prst="teardrop">
          <a:avLst>
            <a:gd name="adj" fmla="val 115000"/>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10A5325-CDB1-4ADD-B08E-D6B4493BDECB}">
      <dsp:nvSpPr>
        <dsp:cNvPr id="0" name=""/>
        <dsp:cNvSpPr/>
      </dsp:nvSpPr>
      <dsp:spPr>
        <a:xfrm>
          <a:off x="4301899" y="536955"/>
          <a:ext cx="248896" cy="248896"/>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082687FA-8B5B-4A41-BA19-22276F2E9A5C}">
      <dsp:nvSpPr>
        <dsp:cNvPr id="0" name=""/>
        <dsp:cNvSpPr/>
      </dsp:nvSpPr>
      <dsp:spPr>
        <a:xfrm>
          <a:off x="4652617" y="887672"/>
          <a:ext cx="3498086" cy="1287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5250" rIns="95250" bIns="142875" numCol="1" spcCol="1270" anchor="t" anchorCtr="0">
          <a:noAutofit/>
        </a:bodyPr>
        <a:lstStyle/>
        <a:p>
          <a:pPr marL="0" lvl="0" indent="0" algn="l" defTabSz="666750">
            <a:lnSpc>
              <a:spcPct val="90000"/>
            </a:lnSpc>
            <a:spcBef>
              <a:spcPct val="0"/>
            </a:spcBef>
            <a:spcAft>
              <a:spcPct val="35000"/>
            </a:spcAft>
            <a:buNone/>
          </a:pPr>
          <a:r>
            <a:rPr lang="en-US" sz="1500" kern="1200" noProof="0" dirty="0"/>
            <a:t>Deliver working software in small, safe increments</a:t>
          </a:r>
        </a:p>
      </dsp:txBody>
      <dsp:txXfrm>
        <a:off x="4652617" y="887672"/>
        <a:ext cx="3498086" cy="1287996"/>
      </dsp:txXfrm>
    </dsp:sp>
    <dsp:sp modelId="{975028EB-3786-41D7-B75C-01F7AA4A08A1}">
      <dsp:nvSpPr>
        <dsp:cNvPr id="0" name=""/>
        <dsp:cNvSpPr/>
      </dsp:nvSpPr>
      <dsp:spPr>
        <a:xfrm>
          <a:off x="4652617" y="435133"/>
          <a:ext cx="3498086" cy="4525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en-US" sz="2000" kern="1200" noProof="0" dirty="0"/>
            <a:t>2002</a:t>
          </a:r>
        </a:p>
      </dsp:txBody>
      <dsp:txXfrm>
        <a:off x="4652617" y="435133"/>
        <a:ext cx="3498086" cy="452539"/>
      </dsp:txXfrm>
    </dsp:sp>
    <dsp:sp modelId="{26DFCC20-1CC8-43B9-8CA7-C82FC39D118E}">
      <dsp:nvSpPr>
        <dsp:cNvPr id="0" name=""/>
        <dsp:cNvSpPr/>
      </dsp:nvSpPr>
      <dsp:spPr>
        <a:xfrm>
          <a:off x="4426348" y="887672"/>
          <a:ext cx="0" cy="1287996"/>
        </a:xfrm>
        <a:prstGeom prst="line">
          <a:avLst/>
        </a:prstGeom>
        <a:noFill/>
        <a:ln w="12700" cap="flat" cmpd="sng" algn="ctr">
          <a:solidFill>
            <a:schemeClr val="accent4">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43316C0A-497B-4A5E-A0D7-07C9D3177E34}">
      <dsp:nvSpPr>
        <dsp:cNvPr id="0" name=""/>
        <dsp:cNvSpPr/>
      </dsp:nvSpPr>
      <dsp:spPr>
        <a:xfrm>
          <a:off x="4384746" y="2134940"/>
          <a:ext cx="81457" cy="81457"/>
        </a:xfrm>
        <a:prstGeom prst="ellipse">
          <a:avLst/>
        </a:prstGeom>
        <a:solidFill>
          <a:schemeClr val="accent4">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327E291-85D1-4770-9F88-EFB0F8CAE5A3}">
      <dsp:nvSpPr>
        <dsp:cNvPr id="0" name=""/>
        <dsp:cNvSpPr/>
      </dsp:nvSpPr>
      <dsp:spPr>
        <a:xfrm rot="18900000">
          <a:off x="6365470" y="3529937"/>
          <a:ext cx="319993" cy="319993"/>
        </a:xfrm>
        <a:prstGeom prst="teardrop">
          <a:avLst>
            <a:gd name="adj" fmla="val 115000"/>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3C426C-F326-4AFF-BEB1-649C556BEA22}">
      <dsp:nvSpPr>
        <dsp:cNvPr id="0" name=""/>
        <dsp:cNvSpPr/>
      </dsp:nvSpPr>
      <dsp:spPr>
        <a:xfrm>
          <a:off x="6401019" y="3565486"/>
          <a:ext cx="248896" cy="248896"/>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52F6F793-3CF2-429C-95C3-59660B4B8208}">
      <dsp:nvSpPr>
        <dsp:cNvPr id="0" name=""/>
        <dsp:cNvSpPr/>
      </dsp:nvSpPr>
      <dsp:spPr>
        <a:xfrm>
          <a:off x="6751736" y="2175669"/>
          <a:ext cx="3498086" cy="1287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42875" rIns="0" bIns="95250" numCol="1" spcCol="1270" anchor="b" anchorCtr="0">
          <a:noAutofit/>
        </a:bodyPr>
        <a:lstStyle/>
        <a:p>
          <a:pPr marL="0" lvl="0" indent="0" algn="l" defTabSz="666750">
            <a:lnSpc>
              <a:spcPct val="90000"/>
            </a:lnSpc>
            <a:spcBef>
              <a:spcPct val="0"/>
            </a:spcBef>
            <a:spcAft>
              <a:spcPct val="35000"/>
            </a:spcAft>
            <a:buNone/>
          </a:pPr>
          <a:r>
            <a:rPr lang="en-US" sz="1500" kern="1200" noProof="0" dirty="0"/>
            <a:t>Learn from reality and iterate deliberately</a:t>
          </a:r>
        </a:p>
      </dsp:txBody>
      <dsp:txXfrm>
        <a:off x="6751736" y="2175669"/>
        <a:ext cx="3498086" cy="1287996"/>
      </dsp:txXfrm>
    </dsp:sp>
    <dsp:sp modelId="{8042619A-708F-4330-B18F-CE712E309C0E}">
      <dsp:nvSpPr>
        <dsp:cNvPr id="0" name=""/>
        <dsp:cNvSpPr/>
      </dsp:nvSpPr>
      <dsp:spPr>
        <a:xfrm>
          <a:off x="6751736" y="3463665"/>
          <a:ext cx="3498086" cy="4525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7000" bIns="0" numCol="1" spcCol="1270" anchor="ctr" anchorCtr="0">
          <a:noAutofit/>
        </a:bodyPr>
        <a:lstStyle/>
        <a:p>
          <a:pPr marL="0" lvl="0" indent="0" algn="l" defTabSz="889000">
            <a:lnSpc>
              <a:spcPct val="90000"/>
            </a:lnSpc>
            <a:spcBef>
              <a:spcPct val="0"/>
            </a:spcBef>
            <a:spcAft>
              <a:spcPct val="35000"/>
            </a:spcAft>
            <a:buNone/>
            <a:defRPr b="1"/>
          </a:pPr>
          <a:r>
            <a:rPr lang="en-US" sz="2000" kern="1200" noProof="0" dirty="0"/>
            <a:t>2013</a:t>
          </a:r>
        </a:p>
      </dsp:txBody>
      <dsp:txXfrm>
        <a:off x="6751736" y="3463665"/>
        <a:ext cx="3498086" cy="452539"/>
      </dsp:txXfrm>
    </dsp:sp>
    <dsp:sp modelId="{94C6131B-A8BF-4DD0-97FB-C65B45B939DA}">
      <dsp:nvSpPr>
        <dsp:cNvPr id="0" name=""/>
        <dsp:cNvSpPr/>
      </dsp:nvSpPr>
      <dsp:spPr>
        <a:xfrm>
          <a:off x="6525467" y="2175669"/>
          <a:ext cx="0" cy="1287996"/>
        </a:xfrm>
        <a:prstGeom prst="line">
          <a:avLst/>
        </a:prstGeom>
        <a:noFill/>
        <a:ln w="12700" cap="flat" cmpd="sng" algn="ctr">
          <a:solidFill>
            <a:schemeClr val="accent5">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C54101BD-A512-44DE-8583-AF1C83F408F1}">
      <dsp:nvSpPr>
        <dsp:cNvPr id="0" name=""/>
        <dsp:cNvSpPr/>
      </dsp:nvSpPr>
      <dsp:spPr>
        <a:xfrm>
          <a:off x="6483865" y="2134940"/>
          <a:ext cx="81457" cy="81457"/>
        </a:xfrm>
        <a:prstGeom prst="ellipse">
          <a:avLst/>
        </a:prstGeom>
        <a:solidFill>
          <a:schemeClr val="accent5">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A7968E-A994-4253-9589-CB72A2E0D2DF}">
      <dsp:nvSpPr>
        <dsp:cNvPr id="0" name=""/>
        <dsp:cNvSpPr/>
      </dsp:nvSpPr>
      <dsp:spPr>
        <a:xfrm rot="16200000">
          <a:off x="1662199" y="1049657"/>
          <a:ext cx="435133" cy="2252022"/>
        </a:xfrm>
        <a:prstGeom prst="round2Same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1">
          <a:noAutofit/>
        </a:bodyPr>
        <a:lstStyle/>
        <a:p>
          <a:pPr marL="0" lvl="0" indent="0" algn="ctr" defTabSz="577850">
            <a:lnSpc>
              <a:spcPct val="90000"/>
            </a:lnSpc>
            <a:spcBef>
              <a:spcPct val="0"/>
            </a:spcBef>
            <a:spcAft>
              <a:spcPct val="35000"/>
            </a:spcAft>
            <a:buNone/>
          </a:pPr>
          <a:r>
            <a:rPr lang="en-US" sz="1300" kern="1200" noProof="0" dirty="0"/>
            <a:t>1998</a:t>
          </a:r>
        </a:p>
      </dsp:txBody>
      <dsp:txXfrm rot="5400000">
        <a:off x="774996" y="1979343"/>
        <a:ext cx="2230781" cy="392651"/>
      </dsp:txXfrm>
    </dsp:sp>
    <dsp:sp modelId="{1131028C-A67B-4A7D-98EC-B3F71222FBE4}">
      <dsp:nvSpPr>
        <dsp:cNvPr id="0" name=""/>
        <dsp:cNvSpPr/>
      </dsp:nvSpPr>
      <dsp:spPr>
        <a:xfrm>
          <a:off x="3080" y="0"/>
          <a:ext cx="3753370" cy="1522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99060" numCol="1" spcCol="1270" anchor="b" anchorCtr="1">
          <a:noAutofit/>
        </a:bodyPr>
        <a:lstStyle/>
        <a:p>
          <a:pPr marL="0" lvl="0" indent="0" algn="ctr" defTabSz="577850">
            <a:lnSpc>
              <a:spcPct val="90000"/>
            </a:lnSpc>
            <a:spcBef>
              <a:spcPct val="0"/>
            </a:spcBef>
            <a:spcAft>
              <a:spcPct val="35000"/>
            </a:spcAft>
            <a:buNone/>
          </a:pPr>
          <a:r>
            <a:rPr lang="en-US" sz="1300" kern="1200" noProof="0" dirty="0"/>
            <a:t>Clarify the problem and what success looks like</a:t>
          </a:r>
        </a:p>
      </dsp:txBody>
      <dsp:txXfrm>
        <a:off x="3080" y="0"/>
        <a:ext cx="3753370" cy="1522968"/>
      </dsp:txXfrm>
    </dsp:sp>
    <dsp:sp modelId="{ED94118C-BE41-4780-BD70-BEB5B8D4DD49}">
      <dsp:nvSpPr>
        <dsp:cNvPr id="0" name=""/>
        <dsp:cNvSpPr/>
      </dsp:nvSpPr>
      <dsp:spPr>
        <a:xfrm>
          <a:off x="1879766" y="1609995"/>
          <a:ext cx="0" cy="348107"/>
        </a:xfrm>
        <a:prstGeom prst="line">
          <a:avLst/>
        </a:prstGeom>
        <a:noFill/>
        <a:ln w="12700" cap="flat" cmpd="sng" algn="ctr">
          <a:solidFill>
            <a:schemeClr val="accent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A489398F-BD70-4290-AC32-82D84D65F3F4}">
      <dsp:nvSpPr>
        <dsp:cNvPr id="0" name=""/>
        <dsp:cNvSpPr/>
      </dsp:nvSpPr>
      <dsp:spPr>
        <a:xfrm>
          <a:off x="1836252" y="1522968"/>
          <a:ext cx="87026" cy="87026"/>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740D5E-720E-44F6-AF7F-633DE1446C76}">
      <dsp:nvSpPr>
        <dsp:cNvPr id="0" name=""/>
        <dsp:cNvSpPr/>
      </dsp:nvSpPr>
      <dsp:spPr>
        <a:xfrm>
          <a:off x="3005777" y="1958102"/>
          <a:ext cx="2252022" cy="435133"/>
        </a:xfrm>
        <a:prstGeom prst="rect">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1">
          <a:noAutofit/>
        </a:bodyPr>
        <a:lstStyle/>
        <a:p>
          <a:pPr marL="0" lvl="0" indent="0" algn="ctr" defTabSz="577850">
            <a:lnSpc>
              <a:spcPct val="90000"/>
            </a:lnSpc>
            <a:spcBef>
              <a:spcPct val="0"/>
            </a:spcBef>
            <a:spcAft>
              <a:spcPct val="35000"/>
            </a:spcAft>
            <a:buNone/>
          </a:pPr>
          <a:r>
            <a:rPr lang="en-US" sz="1300" kern="1200" noProof="0" dirty="0"/>
            <a:t>2000</a:t>
          </a:r>
        </a:p>
      </dsp:txBody>
      <dsp:txXfrm>
        <a:off x="3005777" y="1958102"/>
        <a:ext cx="2252022" cy="435133"/>
      </dsp:txXfrm>
    </dsp:sp>
    <dsp:sp modelId="{4F8B7E6D-390E-43CF-A56D-7C6F117CBA66}">
      <dsp:nvSpPr>
        <dsp:cNvPr id="0" name=""/>
        <dsp:cNvSpPr/>
      </dsp:nvSpPr>
      <dsp:spPr>
        <a:xfrm>
          <a:off x="2255103" y="2828369"/>
          <a:ext cx="3753370" cy="1522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9060" rIns="0" bIns="0" numCol="1" spcCol="1270" anchor="t" anchorCtr="1">
          <a:noAutofit/>
        </a:bodyPr>
        <a:lstStyle/>
        <a:p>
          <a:pPr marL="0" lvl="0" indent="0" algn="ctr" defTabSz="577850">
            <a:lnSpc>
              <a:spcPct val="90000"/>
            </a:lnSpc>
            <a:spcBef>
              <a:spcPct val="0"/>
            </a:spcBef>
            <a:spcAft>
              <a:spcPct val="35000"/>
            </a:spcAft>
            <a:buNone/>
          </a:pPr>
          <a:r>
            <a:rPr lang="en-US" sz="1300" kern="1200" noProof="0" dirty="0"/>
            <a:t>Choose an approach that fits users and constraints</a:t>
          </a:r>
        </a:p>
      </dsp:txBody>
      <dsp:txXfrm>
        <a:off x="2255103" y="2828369"/>
        <a:ext cx="3753370" cy="1522968"/>
      </dsp:txXfrm>
    </dsp:sp>
    <dsp:sp modelId="{C6919ABF-1A24-4514-9A07-17F316026FEA}">
      <dsp:nvSpPr>
        <dsp:cNvPr id="0" name=""/>
        <dsp:cNvSpPr/>
      </dsp:nvSpPr>
      <dsp:spPr>
        <a:xfrm>
          <a:off x="4131788" y="2393235"/>
          <a:ext cx="0" cy="348107"/>
        </a:xfrm>
        <a:prstGeom prst="line">
          <a:avLst/>
        </a:prstGeom>
        <a:noFill/>
        <a:ln w="12700" cap="flat" cmpd="sng" algn="ctr">
          <a:solidFill>
            <a:schemeClr val="accent3">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66260D58-4F06-4F4A-914D-A679D1C5199B}">
      <dsp:nvSpPr>
        <dsp:cNvPr id="0" name=""/>
        <dsp:cNvSpPr/>
      </dsp:nvSpPr>
      <dsp:spPr>
        <a:xfrm>
          <a:off x="4088275" y="2741342"/>
          <a:ext cx="87026" cy="87026"/>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D1D38C-21B4-4C01-824B-44583E32BB4D}">
      <dsp:nvSpPr>
        <dsp:cNvPr id="0" name=""/>
        <dsp:cNvSpPr/>
      </dsp:nvSpPr>
      <dsp:spPr>
        <a:xfrm>
          <a:off x="5257800" y="1958102"/>
          <a:ext cx="2252022" cy="435133"/>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1">
          <a:noAutofit/>
        </a:bodyPr>
        <a:lstStyle/>
        <a:p>
          <a:pPr marL="0" lvl="0" indent="0" algn="ctr" defTabSz="577850">
            <a:lnSpc>
              <a:spcPct val="90000"/>
            </a:lnSpc>
            <a:spcBef>
              <a:spcPct val="0"/>
            </a:spcBef>
            <a:spcAft>
              <a:spcPct val="35000"/>
            </a:spcAft>
            <a:buNone/>
          </a:pPr>
          <a:r>
            <a:rPr lang="en-US" sz="1300" kern="1200" noProof="0" dirty="0"/>
            <a:t>2002</a:t>
          </a:r>
        </a:p>
      </dsp:txBody>
      <dsp:txXfrm>
        <a:off x="5257800" y="1958102"/>
        <a:ext cx="2252022" cy="435133"/>
      </dsp:txXfrm>
    </dsp:sp>
    <dsp:sp modelId="{FB2E045B-AD44-4F55-BF24-7ED22CBEABB0}">
      <dsp:nvSpPr>
        <dsp:cNvPr id="0" name=""/>
        <dsp:cNvSpPr/>
      </dsp:nvSpPr>
      <dsp:spPr>
        <a:xfrm>
          <a:off x="4507125" y="0"/>
          <a:ext cx="3753370" cy="1522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99060" numCol="1" spcCol="1270" anchor="b" anchorCtr="1">
          <a:noAutofit/>
        </a:bodyPr>
        <a:lstStyle/>
        <a:p>
          <a:pPr marL="0" lvl="0" indent="0" algn="ctr" defTabSz="577850">
            <a:lnSpc>
              <a:spcPct val="90000"/>
            </a:lnSpc>
            <a:spcBef>
              <a:spcPct val="0"/>
            </a:spcBef>
            <a:spcAft>
              <a:spcPct val="35000"/>
            </a:spcAft>
            <a:buNone/>
          </a:pPr>
          <a:r>
            <a:rPr lang="en-US" sz="1300" kern="1200" noProof="0" dirty="0"/>
            <a:t>Deliver working software in small, safe increments</a:t>
          </a:r>
        </a:p>
      </dsp:txBody>
      <dsp:txXfrm>
        <a:off x="4507125" y="0"/>
        <a:ext cx="3753370" cy="1522968"/>
      </dsp:txXfrm>
    </dsp:sp>
    <dsp:sp modelId="{52B10BB8-F084-463C-82E7-1E3FFD48B5BC}">
      <dsp:nvSpPr>
        <dsp:cNvPr id="0" name=""/>
        <dsp:cNvSpPr/>
      </dsp:nvSpPr>
      <dsp:spPr>
        <a:xfrm>
          <a:off x="6383811" y="1609995"/>
          <a:ext cx="0" cy="348107"/>
        </a:xfrm>
        <a:prstGeom prst="line">
          <a:avLst/>
        </a:prstGeom>
        <a:noFill/>
        <a:ln w="12700" cap="flat" cmpd="sng" algn="ctr">
          <a:solidFill>
            <a:schemeClr val="accent4">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93B3F77A-05E0-4B37-B77D-9F0934274771}">
      <dsp:nvSpPr>
        <dsp:cNvPr id="0" name=""/>
        <dsp:cNvSpPr/>
      </dsp:nvSpPr>
      <dsp:spPr>
        <a:xfrm>
          <a:off x="6340297" y="1522968"/>
          <a:ext cx="87026" cy="87026"/>
        </a:xfrm>
        <a:prstGeom prst="ellipse">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EDAC2F-CDAC-45C1-BE6F-87309E14868A}">
      <dsp:nvSpPr>
        <dsp:cNvPr id="0" name=""/>
        <dsp:cNvSpPr/>
      </dsp:nvSpPr>
      <dsp:spPr>
        <a:xfrm rot="5400000">
          <a:off x="8418266" y="1049657"/>
          <a:ext cx="435133" cy="2252022"/>
        </a:xfrm>
        <a:prstGeom prst="round2SameRect">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1">
          <a:noAutofit/>
        </a:bodyPr>
        <a:lstStyle/>
        <a:p>
          <a:pPr marL="0" lvl="0" indent="0" algn="ctr" defTabSz="577850">
            <a:lnSpc>
              <a:spcPct val="90000"/>
            </a:lnSpc>
            <a:spcBef>
              <a:spcPct val="0"/>
            </a:spcBef>
            <a:spcAft>
              <a:spcPct val="35000"/>
            </a:spcAft>
            <a:buNone/>
          </a:pPr>
          <a:r>
            <a:rPr lang="en-US" sz="1300" kern="1200" noProof="0" dirty="0"/>
            <a:t>2013</a:t>
          </a:r>
        </a:p>
      </dsp:txBody>
      <dsp:txXfrm rot="-5400000">
        <a:off x="7509822" y="1979343"/>
        <a:ext cx="2230781" cy="392651"/>
      </dsp:txXfrm>
    </dsp:sp>
    <dsp:sp modelId="{55C1C4E5-411E-4075-9D52-22D91A8A97D8}">
      <dsp:nvSpPr>
        <dsp:cNvPr id="0" name=""/>
        <dsp:cNvSpPr/>
      </dsp:nvSpPr>
      <dsp:spPr>
        <a:xfrm>
          <a:off x="6759148" y="2828369"/>
          <a:ext cx="3753370" cy="1522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9060" rIns="0" bIns="0" numCol="1" spcCol="1270" anchor="t" anchorCtr="1">
          <a:noAutofit/>
        </a:bodyPr>
        <a:lstStyle/>
        <a:p>
          <a:pPr marL="0" lvl="0" indent="0" algn="ctr" defTabSz="577850">
            <a:lnSpc>
              <a:spcPct val="90000"/>
            </a:lnSpc>
            <a:spcBef>
              <a:spcPct val="0"/>
            </a:spcBef>
            <a:spcAft>
              <a:spcPct val="35000"/>
            </a:spcAft>
            <a:buNone/>
          </a:pPr>
          <a:r>
            <a:rPr lang="en-US" sz="1300" kern="1200" noProof="0" dirty="0"/>
            <a:t>Learn from reality and iterate deliberately</a:t>
          </a:r>
        </a:p>
      </dsp:txBody>
      <dsp:txXfrm>
        <a:off x="6759148" y="2828369"/>
        <a:ext cx="3753370" cy="1522968"/>
      </dsp:txXfrm>
    </dsp:sp>
    <dsp:sp modelId="{AA27CE72-6E35-4387-B77D-736E9236C5D9}">
      <dsp:nvSpPr>
        <dsp:cNvPr id="0" name=""/>
        <dsp:cNvSpPr/>
      </dsp:nvSpPr>
      <dsp:spPr>
        <a:xfrm>
          <a:off x="8635833" y="2393235"/>
          <a:ext cx="0" cy="348107"/>
        </a:xfrm>
        <a:prstGeom prst="line">
          <a:avLst/>
        </a:prstGeom>
        <a:noFill/>
        <a:ln w="12700" cap="flat" cmpd="sng" algn="ctr">
          <a:solidFill>
            <a:schemeClr val="accent5">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45D48267-D5CF-4672-8780-761E9D5BB028}">
      <dsp:nvSpPr>
        <dsp:cNvPr id="0" name=""/>
        <dsp:cNvSpPr/>
      </dsp:nvSpPr>
      <dsp:spPr>
        <a:xfrm>
          <a:off x="8592320" y="2741342"/>
          <a:ext cx="87026" cy="87026"/>
        </a:xfrm>
        <a:prstGeom prst="ellipse">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28EA79-3793-4F86-870F-E1F3E327C94D}">
      <dsp:nvSpPr>
        <dsp:cNvPr id="0" name=""/>
        <dsp:cNvSpPr/>
      </dsp:nvSpPr>
      <dsp:spPr>
        <a:xfrm>
          <a:off x="368046" y="1914588"/>
          <a:ext cx="1892808" cy="522160"/>
        </a:xfrm>
        <a:prstGeom prst="homePlate">
          <a:avLst>
            <a:gd name="adj" fmla="val 40000"/>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577850">
            <a:lnSpc>
              <a:spcPct val="90000"/>
            </a:lnSpc>
            <a:spcBef>
              <a:spcPct val="0"/>
            </a:spcBef>
            <a:spcAft>
              <a:spcPct val="35000"/>
            </a:spcAft>
            <a:buNone/>
          </a:pPr>
          <a:r>
            <a:rPr lang="en-US" sz="1300" kern="1200" noProof="0" dirty="0"/>
            <a:t>1998</a:t>
          </a:r>
        </a:p>
      </dsp:txBody>
      <dsp:txXfrm>
        <a:off x="368046" y="1914588"/>
        <a:ext cx="1788376" cy="522160"/>
      </dsp:txXfrm>
    </dsp:sp>
    <dsp:sp modelId="{E3C73D3A-DC3E-4059-9C03-78CF5F18D370}">
      <dsp:nvSpPr>
        <dsp:cNvPr id="0" name=""/>
        <dsp:cNvSpPr/>
      </dsp:nvSpPr>
      <dsp:spPr>
        <a:xfrm>
          <a:off x="0" y="0"/>
          <a:ext cx="2628899" cy="13924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5570" rIns="0" bIns="115570" numCol="1" spcCol="1270" anchor="b" anchorCtr="1">
          <a:noAutofit/>
        </a:bodyPr>
        <a:lstStyle/>
        <a:p>
          <a:pPr marL="0" lvl="0" indent="0" algn="ctr" defTabSz="577850">
            <a:lnSpc>
              <a:spcPct val="90000"/>
            </a:lnSpc>
            <a:spcBef>
              <a:spcPct val="0"/>
            </a:spcBef>
            <a:spcAft>
              <a:spcPct val="35000"/>
            </a:spcAft>
            <a:buNone/>
          </a:pPr>
          <a:r>
            <a:rPr lang="en-US" sz="1300" kern="1200" noProof="0" dirty="0"/>
            <a:t>Clarify the problem and what success looks like</a:t>
          </a:r>
        </a:p>
      </dsp:txBody>
      <dsp:txXfrm>
        <a:off x="0" y="0"/>
        <a:ext cx="2628899" cy="1392428"/>
      </dsp:txXfrm>
    </dsp:sp>
    <dsp:sp modelId="{5BDFC575-0A5F-46F6-9220-6BE62D559775}">
      <dsp:nvSpPr>
        <dsp:cNvPr id="0" name=""/>
        <dsp:cNvSpPr/>
      </dsp:nvSpPr>
      <dsp:spPr>
        <a:xfrm>
          <a:off x="2260854" y="2175669"/>
          <a:ext cx="736091" cy="0"/>
        </a:xfrm>
        <a:custGeom>
          <a:avLst/>
          <a:gdLst/>
          <a:ahLst/>
          <a:cxnLst/>
          <a:rect l="0" t="0" r="0" b="0"/>
          <a:pathLst>
            <a:path>
              <a:moveTo>
                <a:pt x="0" y="0"/>
              </a:moveTo>
              <a:lnTo>
                <a:pt x="736091" y="0"/>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E327E83-F5DD-4A6C-8361-3047422A5CF7}">
      <dsp:nvSpPr>
        <dsp:cNvPr id="0" name=""/>
        <dsp:cNvSpPr/>
      </dsp:nvSpPr>
      <dsp:spPr>
        <a:xfrm>
          <a:off x="1314449" y="1479454"/>
          <a:ext cx="0" cy="435133"/>
        </a:xfrm>
        <a:prstGeom prst="line">
          <a:avLst/>
        </a:prstGeom>
        <a:noFill/>
        <a:ln w="12700" cap="flat" cmpd="sng" algn="ctr">
          <a:solidFill>
            <a:schemeClr val="accent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5A3A068B-D141-4CFB-AEF0-82F720236129}">
      <dsp:nvSpPr>
        <dsp:cNvPr id="0" name=""/>
        <dsp:cNvSpPr/>
      </dsp:nvSpPr>
      <dsp:spPr>
        <a:xfrm>
          <a:off x="1270936" y="1392428"/>
          <a:ext cx="87026" cy="87026"/>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EC282B-DA37-428D-A533-FA743E04C295}">
      <dsp:nvSpPr>
        <dsp:cNvPr id="0" name=""/>
        <dsp:cNvSpPr/>
      </dsp:nvSpPr>
      <dsp:spPr>
        <a:xfrm>
          <a:off x="2996945" y="1914588"/>
          <a:ext cx="1892808" cy="522160"/>
        </a:xfrm>
        <a:prstGeom prst="hexagon">
          <a:avLst>
            <a:gd name="adj" fmla="val 40000"/>
            <a:gd name="vf" fmla="val 115470"/>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577850">
            <a:lnSpc>
              <a:spcPct val="90000"/>
            </a:lnSpc>
            <a:spcBef>
              <a:spcPct val="0"/>
            </a:spcBef>
            <a:spcAft>
              <a:spcPct val="35000"/>
            </a:spcAft>
            <a:buNone/>
          </a:pPr>
          <a:r>
            <a:rPr lang="en-US" sz="1300" kern="1200" noProof="0" dirty="0"/>
            <a:t>2000</a:t>
          </a:r>
        </a:p>
      </dsp:txBody>
      <dsp:txXfrm>
        <a:off x="3224300" y="1977307"/>
        <a:ext cx="1438098" cy="396722"/>
      </dsp:txXfrm>
    </dsp:sp>
    <dsp:sp modelId="{F112EC6B-68E2-468D-B8FF-5EAF4223F9A6}">
      <dsp:nvSpPr>
        <dsp:cNvPr id="0" name=""/>
        <dsp:cNvSpPr/>
      </dsp:nvSpPr>
      <dsp:spPr>
        <a:xfrm>
          <a:off x="2628899" y="2958909"/>
          <a:ext cx="2628899" cy="13924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5570" rIns="0" bIns="115570" numCol="1" spcCol="1270" anchor="t" anchorCtr="1">
          <a:noAutofit/>
        </a:bodyPr>
        <a:lstStyle/>
        <a:p>
          <a:pPr marL="0" lvl="0" indent="0" algn="ctr" defTabSz="577850">
            <a:lnSpc>
              <a:spcPct val="90000"/>
            </a:lnSpc>
            <a:spcBef>
              <a:spcPct val="0"/>
            </a:spcBef>
            <a:spcAft>
              <a:spcPct val="35000"/>
            </a:spcAft>
            <a:buNone/>
          </a:pPr>
          <a:r>
            <a:rPr lang="en-US" sz="1300" kern="1200" noProof="0" dirty="0"/>
            <a:t>Choose an approach that fits users and constraints</a:t>
          </a:r>
        </a:p>
      </dsp:txBody>
      <dsp:txXfrm>
        <a:off x="2628899" y="2958909"/>
        <a:ext cx="2628899" cy="1392428"/>
      </dsp:txXfrm>
    </dsp:sp>
    <dsp:sp modelId="{00E5B8D6-48CA-4C51-8346-4EFC5DBB0E0C}">
      <dsp:nvSpPr>
        <dsp:cNvPr id="0" name=""/>
        <dsp:cNvSpPr/>
      </dsp:nvSpPr>
      <dsp:spPr>
        <a:xfrm>
          <a:off x="4889754" y="2175669"/>
          <a:ext cx="736092" cy="0"/>
        </a:xfrm>
        <a:custGeom>
          <a:avLst/>
          <a:gdLst/>
          <a:ahLst/>
          <a:cxnLst/>
          <a:rect l="0" t="0" r="0" b="0"/>
          <a:pathLst>
            <a:path>
              <a:moveTo>
                <a:pt x="0" y="0"/>
              </a:moveTo>
              <a:lnTo>
                <a:pt x="736092" y="0"/>
              </a:lnTo>
            </a:path>
          </a:pathLst>
        </a:custGeom>
        <a:no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5175E7B-6117-4667-A56E-50A0F2A400C9}">
      <dsp:nvSpPr>
        <dsp:cNvPr id="0" name=""/>
        <dsp:cNvSpPr/>
      </dsp:nvSpPr>
      <dsp:spPr>
        <a:xfrm>
          <a:off x="3943349" y="2436749"/>
          <a:ext cx="0" cy="435133"/>
        </a:xfrm>
        <a:prstGeom prst="line">
          <a:avLst/>
        </a:prstGeom>
        <a:noFill/>
        <a:ln w="12700" cap="flat" cmpd="sng" algn="ctr">
          <a:solidFill>
            <a:schemeClr val="accent3">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A814ED0C-8F6C-4190-B3E0-0A4C6E43E412}">
      <dsp:nvSpPr>
        <dsp:cNvPr id="0" name=""/>
        <dsp:cNvSpPr/>
      </dsp:nvSpPr>
      <dsp:spPr>
        <a:xfrm>
          <a:off x="3899836" y="2871883"/>
          <a:ext cx="87026" cy="87026"/>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20D9832-26C9-443C-91F7-68C0311C4F12}">
      <dsp:nvSpPr>
        <dsp:cNvPr id="0" name=""/>
        <dsp:cNvSpPr/>
      </dsp:nvSpPr>
      <dsp:spPr>
        <a:xfrm>
          <a:off x="5625846" y="1914588"/>
          <a:ext cx="1892808" cy="522160"/>
        </a:xfrm>
        <a:prstGeom prst="hexagon">
          <a:avLst>
            <a:gd name="adj" fmla="val 40000"/>
            <a:gd name="vf" fmla="val 115470"/>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577850">
            <a:lnSpc>
              <a:spcPct val="90000"/>
            </a:lnSpc>
            <a:spcBef>
              <a:spcPct val="0"/>
            </a:spcBef>
            <a:spcAft>
              <a:spcPct val="35000"/>
            </a:spcAft>
            <a:buNone/>
          </a:pPr>
          <a:r>
            <a:rPr lang="en-US" sz="1300" kern="1200" noProof="0" dirty="0"/>
            <a:t>2002</a:t>
          </a:r>
        </a:p>
      </dsp:txBody>
      <dsp:txXfrm>
        <a:off x="5853201" y="1977307"/>
        <a:ext cx="1438098" cy="396722"/>
      </dsp:txXfrm>
    </dsp:sp>
    <dsp:sp modelId="{3BDB189E-D1F9-4BFB-AD8B-6E2FC7DFE174}">
      <dsp:nvSpPr>
        <dsp:cNvPr id="0" name=""/>
        <dsp:cNvSpPr/>
      </dsp:nvSpPr>
      <dsp:spPr>
        <a:xfrm>
          <a:off x="5257799" y="0"/>
          <a:ext cx="2628900" cy="13924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5570" rIns="0" bIns="115570" numCol="1" spcCol="1270" anchor="b" anchorCtr="1">
          <a:noAutofit/>
        </a:bodyPr>
        <a:lstStyle/>
        <a:p>
          <a:pPr marL="0" lvl="0" indent="0" algn="ctr" defTabSz="577850">
            <a:lnSpc>
              <a:spcPct val="90000"/>
            </a:lnSpc>
            <a:spcBef>
              <a:spcPct val="0"/>
            </a:spcBef>
            <a:spcAft>
              <a:spcPct val="35000"/>
            </a:spcAft>
            <a:buNone/>
          </a:pPr>
          <a:r>
            <a:rPr lang="en-US" sz="1300" kern="1200" noProof="0" dirty="0"/>
            <a:t>Deliver working software in small, safe increments</a:t>
          </a:r>
        </a:p>
      </dsp:txBody>
      <dsp:txXfrm>
        <a:off x="5257799" y="0"/>
        <a:ext cx="2628900" cy="1392428"/>
      </dsp:txXfrm>
    </dsp:sp>
    <dsp:sp modelId="{1E296990-4F87-49FA-8E31-9BCCB887570E}">
      <dsp:nvSpPr>
        <dsp:cNvPr id="0" name=""/>
        <dsp:cNvSpPr/>
      </dsp:nvSpPr>
      <dsp:spPr>
        <a:xfrm>
          <a:off x="7518654" y="2175669"/>
          <a:ext cx="736092" cy="0"/>
        </a:xfrm>
        <a:custGeom>
          <a:avLst/>
          <a:gdLst/>
          <a:ahLst/>
          <a:cxnLst/>
          <a:rect l="0" t="0" r="0" b="0"/>
          <a:pathLst>
            <a:path>
              <a:moveTo>
                <a:pt x="0" y="0"/>
              </a:moveTo>
              <a:lnTo>
                <a:pt x="736092" y="0"/>
              </a:lnTo>
            </a:path>
          </a:pathLst>
        </a:custGeom>
        <a:no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F4C65B6-DD63-48C1-8875-1C24303719F3}">
      <dsp:nvSpPr>
        <dsp:cNvPr id="0" name=""/>
        <dsp:cNvSpPr/>
      </dsp:nvSpPr>
      <dsp:spPr>
        <a:xfrm>
          <a:off x="6572250" y="1479454"/>
          <a:ext cx="0" cy="435133"/>
        </a:xfrm>
        <a:prstGeom prst="line">
          <a:avLst/>
        </a:prstGeom>
        <a:noFill/>
        <a:ln w="12700" cap="flat" cmpd="sng" algn="ctr">
          <a:solidFill>
            <a:schemeClr val="accent4">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CEF80056-1C6E-43A0-A2D9-AEA88E0A7804}">
      <dsp:nvSpPr>
        <dsp:cNvPr id="0" name=""/>
        <dsp:cNvSpPr/>
      </dsp:nvSpPr>
      <dsp:spPr>
        <a:xfrm>
          <a:off x="6528736" y="1392428"/>
          <a:ext cx="87026" cy="87026"/>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6DE7AA-8EE6-46F5-A7E3-0E5771285736}">
      <dsp:nvSpPr>
        <dsp:cNvPr id="0" name=""/>
        <dsp:cNvSpPr/>
      </dsp:nvSpPr>
      <dsp:spPr>
        <a:xfrm rot="10800000">
          <a:off x="8254746" y="1914588"/>
          <a:ext cx="1892808" cy="522160"/>
        </a:xfrm>
        <a:prstGeom prst="homePlate">
          <a:avLst>
            <a:gd name="adj" fmla="val 40000"/>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577850">
            <a:lnSpc>
              <a:spcPct val="90000"/>
            </a:lnSpc>
            <a:spcBef>
              <a:spcPct val="0"/>
            </a:spcBef>
            <a:spcAft>
              <a:spcPct val="35000"/>
            </a:spcAft>
            <a:buNone/>
          </a:pPr>
          <a:r>
            <a:rPr lang="en-US" sz="1300" kern="1200" noProof="0" dirty="0"/>
            <a:t>2013</a:t>
          </a:r>
        </a:p>
      </dsp:txBody>
      <dsp:txXfrm rot="10800000">
        <a:off x="8359178" y="1914588"/>
        <a:ext cx="1788376" cy="522160"/>
      </dsp:txXfrm>
    </dsp:sp>
    <dsp:sp modelId="{A1B74353-DA85-4AC4-9B6A-F6C341B48F4D}">
      <dsp:nvSpPr>
        <dsp:cNvPr id="0" name=""/>
        <dsp:cNvSpPr/>
      </dsp:nvSpPr>
      <dsp:spPr>
        <a:xfrm>
          <a:off x="7886700" y="2958909"/>
          <a:ext cx="2628900" cy="13924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5570" rIns="0" bIns="115570" numCol="1" spcCol="1270" anchor="t" anchorCtr="1">
          <a:noAutofit/>
        </a:bodyPr>
        <a:lstStyle/>
        <a:p>
          <a:pPr marL="0" lvl="0" indent="0" algn="ctr" defTabSz="577850">
            <a:lnSpc>
              <a:spcPct val="90000"/>
            </a:lnSpc>
            <a:spcBef>
              <a:spcPct val="0"/>
            </a:spcBef>
            <a:spcAft>
              <a:spcPct val="35000"/>
            </a:spcAft>
            <a:buNone/>
          </a:pPr>
          <a:r>
            <a:rPr lang="en-US" sz="1300" kern="1200" noProof="0" dirty="0"/>
            <a:t>Learn from reality and iterate deliberately</a:t>
          </a:r>
        </a:p>
      </dsp:txBody>
      <dsp:txXfrm>
        <a:off x="7886700" y="2958909"/>
        <a:ext cx="2628900" cy="1392428"/>
      </dsp:txXfrm>
    </dsp:sp>
    <dsp:sp modelId="{E2B88810-FAF7-4288-8401-6CE6D1B0592D}">
      <dsp:nvSpPr>
        <dsp:cNvPr id="0" name=""/>
        <dsp:cNvSpPr/>
      </dsp:nvSpPr>
      <dsp:spPr>
        <a:xfrm>
          <a:off x="9201150" y="2436749"/>
          <a:ext cx="0" cy="435133"/>
        </a:xfrm>
        <a:prstGeom prst="line">
          <a:avLst/>
        </a:prstGeom>
        <a:noFill/>
        <a:ln w="12700" cap="flat" cmpd="sng" algn="ctr">
          <a:solidFill>
            <a:schemeClr val="accent5">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D48C4DB-E50E-4837-B13E-49D1DA59246B}">
      <dsp:nvSpPr>
        <dsp:cNvPr id="0" name=""/>
        <dsp:cNvSpPr/>
      </dsp:nvSpPr>
      <dsp:spPr>
        <a:xfrm>
          <a:off x="9157636" y="2871883"/>
          <a:ext cx="87026" cy="87026"/>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7C8343-1336-4132-9193-F0B52DD050F2}">
      <dsp:nvSpPr>
        <dsp:cNvPr id="0" name=""/>
        <dsp:cNvSpPr/>
      </dsp:nvSpPr>
      <dsp:spPr>
        <a:xfrm rot="5400000">
          <a:off x="-862496" y="1741081"/>
          <a:ext cx="1958102" cy="216473"/>
        </a:xfrm>
        <a:prstGeom prst="corner">
          <a:avLst>
            <a:gd name="adj1" fmla="val 1000"/>
            <a:gd name="adj2" fmla="val 1000"/>
          </a:avLst>
        </a:prstGeom>
        <a:solidFill>
          <a:schemeClr val="lt1">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9DBF1C-D753-4C68-AF9A-C4E5550F8FC5}">
      <dsp:nvSpPr>
        <dsp:cNvPr id="0" name=""/>
        <dsp:cNvSpPr/>
      </dsp:nvSpPr>
      <dsp:spPr>
        <a:xfrm>
          <a:off x="8318" y="2828369"/>
          <a:ext cx="2705918" cy="652700"/>
        </a:xfrm>
        <a:prstGeom prst="homePlate">
          <a:avLst>
            <a:gd name="adj" fmla="val 25000"/>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190500" rIns="95250" bIns="190500" numCol="1" spcCol="1270" anchor="ctr" anchorCtr="0">
          <a:noAutofit/>
        </a:bodyPr>
        <a:lstStyle/>
        <a:p>
          <a:pPr marL="0" lvl="0" indent="0" algn="ctr" defTabSz="666750">
            <a:lnSpc>
              <a:spcPct val="90000"/>
            </a:lnSpc>
            <a:spcBef>
              <a:spcPct val="0"/>
            </a:spcBef>
            <a:spcAft>
              <a:spcPct val="35000"/>
            </a:spcAft>
            <a:buNone/>
          </a:pPr>
          <a:r>
            <a:rPr lang="en-US" sz="1500" kern="1200" noProof="0" dirty="0"/>
            <a:t>Problem Discovery</a:t>
          </a:r>
        </a:p>
      </dsp:txBody>
      <dsp:txXfrm>
        <a:off x="8318" y="2828369"/>
        <a:ext cx="2624331" cy="652700"/>
      </dsp:txXfrm>
    </dsp:sp>
    <dsp:sp modelId="{6FF78A3E-D210-48B4-B742-F4B7AC02BD37}">
      <dsp:nvSpPr>
        <dsp:cNvPr id="0" name=""/>
        <dsp:cNvSpPr/>
      </dsp:nvSpPr>
      <dsp:spPr>
        <a:xfrm>
          <a:off x="224791" y="1000151"/>
          <a:ext cx="2197205" cy="16983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66750">
            <a:lnSpc>
              <a:spcPct val="90000"/>
            </a:lnSpc>
            <a:spcBef>
              <a:spcPct val="0"/>
            </a:spcBef>
            <a:spcAft>
              <a:spcPct val="35000"/>
            </a:spcAft>
            <a:buNone/>
          </a:pPr>
          <a:r>
            <a:rPr lang="en-US" sz="1500" kern="1200" noProof="0" dirty="0"/>
            <a:t>Clarify the problem and what success looks like</a:t>
          </a:r>
        </a:p>
      </dsp:txBody>
      <dsp:txXfrm>
        <a:off x="224791" y="1000151"/>
        <a:ext cx="2197205" cy="1698333"/>
      </dsp:txXfrm>
    </dsp:sp>
    <dsp:sp modelId="{FE3F6A37-93FD-4639-96E0-FC409D062ADB}">
      <dsp:nvSpPr>
        <dsp:cNvPr id="0" name=""/>
        <dsp:cNvSpPr/>
      </dsp:nvSpPr>
      <dsp:spPr>
        <a:xfrm rot="5400000">
          <a:off x="1735185" y="1741081"/>
          <a:ext cx="1958102" cy="216473"/>
        </a:xfrm>
        <a:prstGeom prst="corner">
          <a:avLst>
            <a:gd name="adj1" fmla="val 1000"/>
            <a:gd name="adj2" fmla="val 1000"/>
          </a:avLst>
        </a:prstGeom>
        <a:solidFill>
          <a:schemeClr val="lt1">
            <a:hueOff val="0"/>
            <a:satOff val="0"/>
            <a:lumOff val="0"/>
            <a:alphaOff val="0"/>
          </a:schemeClr>
        </a:solidFill>
        <a:ln w="19050" cap="flat" cmpd="sng" algn="ctr">
          <a:solidFill>
            <a:schemeClr val="accent2">
              <a:hueOff val="2147871"/>
              <a:satOff val="-6164"/>
              <a:lumOff val="-987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C4B933D-5367-44A0-854E-A2F425656E0D}">
      <dsp:nvSpPr>
        <dsp:cNvPr id="0" name=""/>
        <dsp:cNvSpPr/>
      </dsp:nvSpPr>
      <dsp:spPr>
        <a:xfrm>
          <a:off x="2605999" y="2828369"/>
          <a:ext cx="2705918" cy="652700"/>
        </a:xfrm>
        <a:prstGeom prst="chevron">
          <a:avLst>
            <a:gd name="adj" fmla="val 25000"/>
          </a:avLst>
        </a:prstGeom>
        <a:solidFill>
          <a:schemeClr val="accent2">
            <a:hueOff val="2147871"/>
            <a:satOff val="-6164"/>
            <a:lumOff val="-9870"/>
            <a:alphaOff val="0"/>
          </a:schemeClr>
        </a:solidFill>
        <a:ln w="19050" cap="flat" cmpd="sng" algn="ctr">
          <a:solidFill>
            <a:schemeClr val="accent2">
              <a:hueOff val="2147871"/>
              <a:satOff val="-6164"/>
              <a:lumOff val="-987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190500" rIns="95250" bIns="190500" numCol="1" spcCol="1270" anchor="ctr" anchorCtr="0">
          <a:noAutofit/>
        </a:bodyPr>
        <a:lstStyle/>
        <a:p>
          <a:pPr marL="0" lvl="0" indent="0" algn="ctr" defTabSz="666750">
            <a:lnSpc>
              <a:spcPct val="90000"/>
            </a:lnSpc>
            <a:spcBef>
              <a:spcPct val="0"/>
            </a:spcBef>
            <a:spcAft>
              <a:spcPct val="35000"/>
            </a:spcAft>
            <a:buNone/>
          </a:pPr>
          <a:r>
            <a:rPr lang="en-US" sz="1500" kern="1200" noProof="0" dirty="0"/>
            <a:t>Solution Design</a:t>
          </a:r>
        </a:p>
      </dsp:txBody>
      <dsp:txXfrm>
        <a:off x="2769174" y="2828369"/>
        <a:ext cx="2379568" cy="652700"/>
      </dsp:txXfrm>
    </dsp:sp>
    <dsp:sp modelId="{FC4B0696-7DE4-4B09-B08E-8DEFFBEC9B68}">
      <dsp:nvSpPr>
        <dsp:cNvPr id="0" name=""/>
        <dsp:cNvSpPr/>
      </dsp:nvSpPr>
      <dsp:spPr>
        <a:xfrm>
          <a:off x="2822473" y="1000151"/>
          <a:ext cx="2197205" cy="16983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66750">
            <a:lnSpc>
              <a:spcPct val="90000"/>
            </a:lnSpc>
            <a:spcBef>
              <a:spcPct val="0"/>
            </a:spcBef>
            <a:spcAft>
              <a:spcPct val="35000"/>
            </a:spcAft>
            <a:buNone/>
          </a:pPr>
          <a:r>
            <a:rPr lang="en-US" sz="1500" kern="1200" noProof="0" dirty="0"/>
            <a:t>Choose an approach that fits users and constraints</a:t>
          </a:r>
        </a:p>
      </dsp:txBody>
      <dsp:txXfrm>
        <a:off x="2822473" y="1000151"/>
        <a:ext cx="2197205" cy="1698333"/>
      </dsp:txXfrm>
    </dsp:sp>
    <dsp:sp modelId="{5EA8381C-875C-46A9-A99C-3CA51A64B492}">
      <dsp:nvSpPr>
        <dsp:cNvPr id="0" name=""/>
        <dsp:cNvSpPr/>
      </dsp:nvSpPr>
      <dsp:spPr>
        <a:xfrm rot="5400000">
          <a:off x="4332867" y="1741081"/>
          <a:ext cx="1958102" cy="216473"/>
        </a:xfrm>
        <a:prstGeom prst="corner">
          <a:avLst>
            <a:gd name="adj1" fmla="val 1000"/>
            <a:gd name="adj2" fmla="val 1000"/>
          </a:avLst>
        </a:prstGeom>
        <a:solidFill>
          <a:schemeClr val="lt1">
            <a:hueOff val="0"/>
            <a:satOff val="0"/>
            <a:lumOff val="0"/>
            <a:alphaOff val="0"/>
          </a:schemeClr>
        </a:solidFill>
        <a:ln w="19050" cap="flat" cmpd="sng" algn="ctr">
          <a:solidFill>
            <a:schemeClr val="accent2">
              <a:hueOff val="4295743"/>
              <a:satOff val="-12329"/>
              <a:lumOff val="-19739"/>
              <a:alphaOff val="0"/>
            </a:schemeClr>
          </a:solidFill>
          <a:prstDash val="solid"/>
          <a:miter lim="800000"/>
        </a:ln>
        <a:effectLst/>
      </dsp:spPr>
      <dsp:style>
        <a:lnRef idx="2">
          <a:scrgbClr r="0" g="0" b="0"/>
        </a:lnRef>
        <a:fillRef idx="1">
          <a:scrgbClr r="0" g="0" b="0"/>
        </a:fillRef>
        <a:effectRef idx="0">
          <a:scrgbClr r="0" g="0" b="0"/>
        </a:effectRef>
        <a:fontRef idx="minor"/>
      </dsp:style>
    </dsp:sp>
    <dsp:sp modelId="{2978AB5E-D21B-4108-AD00-B152EB056EBC}">
      <dsp:nvSpPr>
        <dsp:cNvPr id="0" name=""/>
        <dsp:cNvSpPr/>
      </dsp:nvSpPr>
      <dsp:spPr>
        <a:xfrm>
          <a:off x="5203681" y="2828369"/>
          <a:ext cx="2705918" cy="652700"/>
        </a:xfrm>
        <a:prstGeom prst="chevron">
          <a:avLst>
            <a:gd name="adj" fmla="val 25000"/>
          </a:avLst>
        </a:prstGeom>
        <a:solidFill>
          <a:schemeClr val="accent2">
            <a:hueOff val="4295743"/>
            <a:satOff val="-12329"/>
            <a:lumOff val="-19739"/>
            <a:alphaOff val="0"/>
          </a:schemeClr>
        </a:solidFill>
        <a:ln w="19050" cap="flat" cmpd="sng" algn="ctr">
          <a:solidFill>
            <a:schemeClr val="accent2">
              <a:hueOff val="4295743"/>
              <a:satOff val="-12329"/>
              <a:lumOff val="-1973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190500" rIns="95250" bIns="190500" numCol="1" spcCol="1270" anchor="ctr" anchorCtr="0">
          <a:noAutofit/>
        </a:bodyPr>
        <a:lstStyle/>
        <a:p>
          <a:pPr marL="0" lvl="0" indent="0" algn="ctr" defTabSz="666750">
            <a:lnSpc>
              <a:spcPct val="90000"/>
            </a:lnSpc>
            <a:spcBef>
              <a:spcPct val="0"/>
            </a:spcBef>
            <a:spcAft>
              <a:spcPct val="35000"/>
            </a:spcAft>
            <a:buNone/>
          </a:pPr>
          <a:r>
            <a:rPr lang="en-US" sz="1500" kern="1200" noProof="0" dirty="0"/>
            <a:t>Incremental Build</a:t>
          </a:r>
        </a:p>
      </dsp:txBody>
      <dsp:txXfrm>
        <a:off x="5366856" y="2828369"/>
        <a:ext cx="2379568" cy="652700"/>
      </dsp:txXfrm>
    </dsp:sp>
    <dsp:sp modelId="{C6A390B9-B405-42D2-A029-9A99626A6F44}">
      <dsp:nvSpPr>
        <dsp:cNvPr id="0" name=""/>
        <dsp:cNvSpPr/>
      </dsp:nvSpPr>
      <dsp:spPr>
        <a:xfrm>
          <a:off x="5420155" y="1000151"/>
          <a:ext cx="2197205" cy="16983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66750">
            <a:lnSpc>
              <a:spcPct val="90000"/>
            </a:lnSpc>
            <a:spcBef>
              <a:spcPct val="0"/>
            </a:spcBef>
            <a:spcAft>
              <a:spcPct val="35000"/>
            </a:spcAft>
            <a:buNone/>
          </a:pPr>
          <a:r>
            <a:rPr lang="en-US" sz="1500" kern="1200" noProof="0" dirty="0"/>
            <a:t>Deliver working software in small, safe increments</a:t>
          </a:r>
        </a:p>
      </dsp:txBody>
      <dsp:txXfrm>
        <a:off x="5420155" y="1000151"/>
        <a:ext cx="2197205" cy="1698333"/>
      </dsp:txXfrm>
    </dsp:sp>
    <dsp:sp modelId="{F573B02F-E480-4427-9996-499D2B726024}">
      <dsp:nvSpPr>
        <dsp:cNvPr id="0" name=""/>
        <dsp:cNvSpPr/>
      </dsp:nvSpPr>
      <dsp:spPr>
        <a:xfrm rot="5400000">
          <a:off x="6930549" y="1741081"/>
          <a:ext cx="1958102" cy="216473"/>
        </a:xfrm>
        <a:prstGeom prst="corner">
          <a:avLst>
            <a:gd name="adj1" fmla="val 1000"/>
            <a:gd name="adj2" fmla="val 1000"/>
          </a:avLst>
        </a:prstGeom>
        <a:solidFill>
          <a:schemeClr val="lt1">
            <a:hueOff val="0"/>
            <a:satOff val="0"/>
            <a:lumOff val="0"/>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dsp:style>
    </dsp:sp>
    <dsp:sp modelId="{2FC7E4FB-999D-4628-B62B-5AB9186018F2}">
      <dsp:nvSpPr>
        <dsp:cNvPr id="0" name=""/>
        <dsp:cNvSpPr/>
      </dsp:nvSpPr>
      <dsp:spPr>
        <a:xfrm>
          <a:off x="7801363" y="2828369"/>
          <a:ext cx="2705918" cy="652700"/>
        </a:xfrm>
        <a:prstGeom prst="chevron">
          <a:avLst>
            <a:gd name="adj" fmla="val 25000"/>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190500" rIns="95250" bIns="190500" numCol="1" spcCol="1270" anchor="ctr" anchorCtr="0">
          <a:noAutofit/>
        </a:bodyPr>
        <a:lstStyle/>
        <a:p>
          <a:pPr marL="0" lvl="0" indent="0" algn="ctr" defTabSz="666750">
            <a:lnSpc>
              <a:spcPct val="90000"/>
            </a:lnSpc>
            <a:spcBef>
              <a:spcPct val="0"/>
            </a:spcBef>
            <a:spcAft>
              <a:spcPct val="35000"/>
            </a:spcAft>
            <a:buNone/>
          </a:pPr>
          <a:r>
            <a:rPr lang="en-US" sz="1500" kern="1200" noProof="0" dirty="0"/>
            <a:t>Continuous Improvement</a:t>
          </a:r>
        </a:p>
      </dsp:txBody>
      <dsp:txXfrm>
        <a:off x="7964538" y="2828369"/>
        <a:ext cx="2379568" cy="652700"/>
      </dsp:txXfrm>
    </dsp:sp>
    <dsp:sp modelId="{9EAE3ED3-6864-4975-A19C-CE08859E231C}">
      <dsp:nvSpPr>
        <dsp:cNvPr id="0" name=""/>
        <dsp:cNvSpPr/>
      </dsp:nvSpPr>
      <dsp:spPr>
        <a:xfrm>
          <a:off x="8017836" y="1000151"/>
          <a:ext cx="2197205" cy="1323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66750">
            <a:lnSpc>
              <a:spcPct val="90000"/>
            </a:lnSpc>
            <a:spcBef>
              <a:spcPct val="0"/>
            </a:spcBef>
            <a:spcAft>
              <a:spcPct val="35000"/>
            </a:spcAft>
            <a:buNone/>
          </a:pPr>
          <a:r>
            <a:rPr lang="en-US" sz="1500" kern="1200" noProof="0" dirty="0"/>
            <a:t>Learn from reality and iterate deliberately</a:t>
          </a:r>
        </a:p>
      </dsp:txBody>
      <dsp:txXfrm>
        <a:off x="8017836" y="1000151"/>
        <a:ext cx="2197205" cy="13234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702EBE-2F58-45C0-964F-3E9A5C6D38A7}">
      <dsp:nvSpPr>
        <dsp:cNvPr id="0" name=""/>
        <dsp:cNvSpPr/>
      </dsp:nvSpPr>
      <dsp:spPr>
        <a:xfrm>
          <a:off x="973190" y="986724"/>
          <a:ext cx="1264141" cy="1264141"/>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A47433-7B6F-40F5-90CA-ECAA14A7A490}">
      <dsp:nvSpPr>
        <dsp:cNvPr id="0" name=""/>
        <dsp:cNvSpPr/>
      </dsp:nvSpPr>
      <dsp:spPr>
        <a:xfrm>
          <a:off x="1242597" y="1256131"/>
          <a:ext cx="725326" cy="7253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5C87DB0-5388-474B-B7AB-1406C29FE501}">
      <dsp:nvSpPr>
        <dsp:cNvPr id="0" name=""/>
        <dsp:cNvSpPr/>
      </dsp:nvSpPr>
      <dsp:spPr>
        <a:xfrm>
          <a:off x="569079"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noProof="0" dirty="0"/>
            <a:t>Problem Discovery</a:t>
          </a:r>
        </a:p>
      </dsp:txBody>
      <dsp:txXfrm>
        <a:off x="569079" y="2644614"/>
        <a:ext cx="2072362" cy="720000"/>
      </dsp:txXfrm>
    </dsp:sp>
    <dsp:sp modelId="{E9571800-9190-437A-B8E9-7F3A98C84490}">
      <dsp:nvSpPr>
        <dsp:cNvPr id="0" name=""/>
        <dsp:cNvSpPr/>
      </dsp:nvSpPr>
      <dsp:spPr>
        <a:xfrm>
          <a:off x="3408216" y="986724"/>
          <a:ext cx="1264141" cy="1264141"/>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30A7DF0-D6F9-492C-ABED-B06CF9069C5B}">
      <dsp:nvSpPr>
        <dsp:cNvPr id="0" name=""/>
        <dsp:cNvSpPr/>
      </dsp:nvSpPr>
      <dsp:spPr>
        <a:xfrm>
          <a:off x="3677623" y="1256131"/>
          <a:ext cx="725326" cy="725326"/>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51EA108-29AE-47CA-8D30-BF5E3C6405F3}">
      <dsp:nvSpPr>
        <dsp:cNvPr id="0" name=""/>
        <dsp:cNvSpPr/>
      </dsp:nvSpPr>
      <dsp:spPr>
        <a:xfrm>
          <a:off x="3004105"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noProof="0" dirty="0"/>
            <a:t>Solution Design</a:t>
          </a:r>
        </a:p>
      </dsp:txBody>
      <dsp:txXfrm>
        <a:off x="3004105" y="2644614"/>
        <a:ext cx="2072362" cy="720000"/>
      </dsp:txXfrm>
    </dsp:sp>
    <dsp:sp modelId="{B9C0DC2B-5986-47D7-9D87-D39EE816913A}">
      <dsp:nvSpPr>
        <dsp:cNvPr id="0" name=""/>
        <dsp:cNvSpPr/>
      </dsp:nvSpPr>
      <dsp:spPr>
        <a:xfrm>
          <a:off x="5843242" y="986724"/>
          <a:ext cx="1264141" cy="1264141"/>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D8B0A7-7647-4E44-B814-135DD140882F}">
      <dsp:nvSpPr>
        <dsp:cNvPr id="0" name=""/>
        <dsp:cNvSpPr/>
      </dsp:nvSpPr>
      <dsp:spPr>
        <a:xfrm>
          <a:off x="6112649" y="1256131"/>
          <a:ext cx="725326" cy="725326"/>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0AF019-2D55-4ACF-8362-28181222833B}">
      <dsp:nvSpPr>
        <dsp:cNvPr id="0" name=""/>
        <dsp:cNvSpPr/>
      </dsp:nvSpPr>
      <dsp:spPr>
        <a:xfrm>
          <a:off x="5439131"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noProof="0" dirty="0"/>
            <a:t>Incremental Build</a:t>
          </a:r>
        </a:p>
      </dsp:txBody>
      <dsp:txXfrm>
        <a:off x="5439131" y="2644614"/>
        <a:ext cx="2072362" cy="720000"/>
      </dsp:txXfrm>
    </dsp:sp>
    <dsp:sp modelId="{82F289B9-BE8C-4F08-B41F-51EEA6F35DF7}">
      <dsp:nvSpPr>
        <dsp:cNvPr id="0" name=""/>
        <dsp:cNvSpPr/>
      </dsp:nvSpPr>
      <dsp:spPr>
        <a:xfrm>
          <a:off x="8278268" y="986724"/>
          <a:ext cx="1264141" cy="1264141"/>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76A9571-19FB-4B4C-92CD-D3632606FCC2}">
      <dsp:nvSpPr>
        <dsp:cNvPr id="0" name=""/>
        <dsp:cNvSpPr/>
      </dsp:nvSpPr>
      <dsp:spPr>
        <a:xfrm>
          <a:off x="8547675" y="1256131"/>
          <a:ext cx="725326" cy="725326"/>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162486-5A2A-482F-A030-CEBE0D1F7F0A}">
      <dsp:nvSpPr>
        <dsp:cNvPr id="0" name=""/>
        <dsp:cNvSpPr/>
      </dsp:nvSpPr>
      <dsp:spPr>
        <a:xfrm>
          <a:off x="7874157"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noProof="0" dirty="0"/>
            <a:t>Continuous Improvement</a:t>
          </a:r>
        </a:p>
      </dsp:txBody>
      <dsp:txXfrm>
        <a:off x="7874157" y="2644614"/>
        <a:ext cx="2072362"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7E23CA-4E6D-457D-B53B-7A206A415382}">
      <dsp:nvSpPr>
        <dsp:cNvPr id="0" name=""/>
        <dsp:cNvSpPr/>
      </dsp:nvSpPr>
      <dsp:spPr>
        <a:xfrm>
          <a:off x="973190" y="986724"/>
          <a:ext cx="1264141" cy="1264141"/>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8346206-976D-46CE-A9FA-F650A1C403EE}">
      <dsp:nvSpPr>
        <dsp:cNvPr id="0" name=""/>
        <dsp:cNvSpPr/>
      </dsp:nvSpPr>
      <dsp:spPr>
        <a:xfrm>
          <a:off x="1242597" y="1256131"/>
          <a:ext cx="725326" cy="7253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8CDCA56-BF1B-4792-A5CD-B3ACA75BEE14}">
      <dsp:nvSpPr>
        <dsp:cNvPr id="0" name=""/>
        <dsp:cNvSpPr/>
      </dsp:nvSpPr>
      <dsp:spPr>
        <a:xfrm>
          <a:off x="569079"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noProof="0" dirty="0"/>
            <a:t>Problem Discovery</a:t>
          </a:r>
        </a:p>
      </dsp:txBody>
      <dsp:txXfrm>
        <a:off x="569079" y="2644614"/>
        <a:ext cx="2072362" cy="720000"/>
      </dsp:txXfrm>
    </dsp:sp>
    <dsp:sp modelId="{B376A9C7-A95A-49E7-9547-CD9ACE36E6C1}">
      <dsp:nvSpPr>
        <dsp:cNvPr id="0" name=""/>
        <dsp:cNvSpPr/>
      </dsp:nvSpPr>
      <dsp:spPr>
        <a:xfrm>
          <a:off x="3408216" y="986724"/>
          <a:ext cx="1264141" cy="1264141"/>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750530-DA66-4289-AE67-8D0CF59F806E}">
      <dsp:nvSpPr>
        <dsp:cNvPr id="0" name=""/>
        <dsp:cNvSpPr/>
      </dsp:nvSpPr>
      <dsp:spPr>
        <a:xfrm>
          <a:off x="3677623" y="1256131"/>
          <a:ext cx="725326" cy="725326"/>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E39B73-A14F-4038-BAD9-BB409E0455C2}">
      <dsp:nvSpPr>
        <dsp:cNvPr id="0" name=""/>
        <dsp:cNvSpPr/>
      </dsp:nvSpPr>
      <dsp:spPr>
        <a:xfrm>
          <a:off x="3004105"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noProof="0" dirty="0"/>
            <a:t>Solution Design</a:t>
          </a:r>
        </a:p>
      </dsp:txBody>
      <dsp:txXfrm>
        <a:off x="3004105" y="2644614"/>
        <a:ext cx="2072362" cy="720000"/>
      </dsp:txXfrm>
    </dsp:sp>
    <dsp:sp modelId="{526091E2-AFA2-41E7-A83A-FC23E04692EB}">
      <dsp:nvSpPr>
        <dsp:cNvPr id="0" name=""/>
        <dsp:cNvSpPr/>
      </dsp:nvSpPr>
      <dsp:spPr>
        <a:xfrm>
          <a:off x="5843242" y="986724"/>
          <a:ext cx="1264141" cy="1264141"/>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73226A-4079-4A2F-BD47-11F23E2790E1}">
      <dsp:nvSpPr>
        <dsp:cNvPr id="0" name=""/>
        <dsp:cNvSpPr/>
      </dsp:nvSpPr>
      <dsp:spPr>
        <a:xfrm>
          <a:off x="6112649" y="1256131"/>
          <a:ext cx="725326" cy="725326"/>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CF22BC-54FB-4F42-99CA-4CE17DAECF3F}">
      <dsp:nvSpPr>
        <dsp:cNvPr id="0" name=""/>
        <dsp:cNvSpPr/>
      </dsp:nvSpPr>
      <dsp:spPr>
        <a:xfrm>
          <a:off x="5439131"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noProof="0" dirty="0"/>
            <a:t>Incremental Build</a:t>
          </a:r>
        </a:p>
      </dsp:txBody>
      <dsp:txXfrm>
        <a:off x="5439131" y="2644614"/>
        <a:ext cx="2072362" cy="720000"/>
      </dsp:txXfrm>
    </dsp:sp>
    <dsp:sp modelId="{93F62762-658C-4308-99C6-B2603F4852A9}">
      <dsp:nvSpPr>
        <dsp:cNvPr id="0" name=""/>
        <dsp:cNvSpPr/>
      </dsp:nvSpPr>
      <dsp:spPr>
        <a:xfrm>
          <a:off x="8278268" y="986724"/>
          <a:ext cx="1264141" cy="1264141"/>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004FAC3-E682-4FB3-B47E-5494887C7A5B}">
      <dsp:nvSpPr>
        <dsp:cNvPr id="0" name=""/>
        <dsp:cNvSpPr/>
      </dsp:nvSpPr>
      <dsp:spPr>
        <a:xfrm>
          <a:off x="8547675" y="1256131"/>
          <a:ext cx="725326" cy="725326"/>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EFC098-4E88-40EE-964F-26E5BA1D4756}">
      <dsp:nvSpPr>
        <dsp:cNvPr id="0" name=""/>
        <dsp:cNvSpPr/>
      </dsp:nvSpPr>
      <dsp:spPr>
        <a:xfrm>
          <a:off x="7874157" y="2644614"/>
          <a:ext cx="207236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noProof="0" dirty="0"/>
            <a:t>Continuous Improvement</a:t>
          </a:r>
        </a:p>
      </dsp:txBody>
      <dsp:txXfrm>
        <a:off x="7874157" y="2644614"/>
        <a:ext cx="2072362" cy="720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694A76-DD7F-4F56-923A-6E164839C7E5}">
      <dsp:nvSpPr>
        <dsp:cNvPr id="0" name=""/>
        <dsp:cNvSpPr/>
      </dsp:nvSpPr>
      <dsp:spPr>
        <a:xfrm>
          <a:off x="8092" y="1128734"/>
          <a:ext cx="812109" cy="81210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7237FA-02A9-4A47-8052-4B9A8104D0B9}">
      <dsp:nvSpPr>
        <dsp:cNvPr id="0" name=""/>
        <dsp:cNvSpPr/>
      </dsp:nvSpPr>
      <dsp:spPr>
        <a:xfrm>
          <a:off x="8092" y="2030880"/>
          <a:ext cx="2320312" cy="34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977900">
            <a:lnSpc>
              <a:spcPct val="100000"/>
            </a:lnSpc>
            <a:spcBef>
              <a:spcPct val="0"/>
            </a:spcBef>
            <a:spcAft>
              <a:spcPct val="35000"/>
            </a:spcAft>
            <a:buNone/>
            <a:defRPr b="1"/>
          </a:pPr>
          <a:r>
            <a:rPr lang="en-US" sz="2200" kern="1200" noProof="0" dirty="0"/>
            <a:t>Discover</a:t>
          </a:r>
        </a:p>
      </dsp:txBody>
      <dsp:txXfrm>
        <a:off x="8092" y="2030880"/>
        <a:ext cx="2320312" cy="348046"/>
      </dsp:txXfrm>
    </dsp:sp>
    <dsp:sp modelId="{7E941D10-83D9-4753-994C-A58EBCEBCBCD}">
      <dsp:nvSpPr>
        <dsp:cNvPr id="0" name=""/>
        <dsp:cNvSpPr/>
      </dsp:nvSpPr>
      <dsp:spPr>
        <a:xfrm>
          <a:off x="8092" y="2420804"/>
          <a:ext cx="2320312" cy="8017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kern="1200" noProof="0" dirty="0"/>
            <a:t>Clarify the problem and what success looks like</a:t>
          </a:r>
        </a:p>
      </dsp:txBody>
      <dsp:txXfrm>
        <a:off x="8092" y="2420804"/>
        <a:ext cx="2320312" cy="801798"/>
      </dsp:txXfrm>
    </dsp:sp>
    <dsp:sp modelId="{2305C635-4C90-4032-B289-59D61EDCA932}">
      <dsp:nvSpPr>
        <dsp:cNvPr id="0" name=""/>
        <dsp:cNvSpPr/>
      </dsp:nvSpPr>
      <dsp:spPr>
        <a:xfrm>
          <a:off x="2734460" y="1128734"/>
          <a:ext cx="812109" cy="812109"/>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87EB80-A736-4139-9C74-0B2E31ED53BC}">
      <dsp:nvSpPr>
        <dsp:cNvPr id="0" name=""/>
        <dsp:cNvSpPr/>
      </dsp:nvSpPr>
      <dsp:spPr>
        <a:xfrm>
          <a:off x="2734460" y="2030880"/>
          <a:ext cx="2320312" cy="34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977900">
            <a:lnSpc>
              <a:spcPct val="100000"/>
            </a:lnSpc>
            <a:spcBef>
              <a:spcPct val="0"/>
            </a:spcBef>
            <a:spcAft>
              <a:spcPct val="35000"/>
            </a:spcAft>
            <a:buNone/>
            <a:defRPr b="1"/>
          </a:pPr>
          <a:r>
            <a:rPr lang="en-US" sz="2200" kern="1200" noProof="0" dirty="0"/>
            <a:t>Design</a:t>
          </a:r>
        </a:p>
      </dsp:txBody>
      <dsp:txXfrm>
        <a:off x="2734460" y="2030880"/>
        <a:ext cx="2320312" cy="348046"/>
      </dsp:txXfrm>
    </dsp:sp>
    <dsp:sp modelId="{2955EA4D-2BEC-4BC0-8AE1-219CE10D5711}">
      <dsp:nvSpPr>
        <dsp:cNvPr id="0" name=""/>
        <dsp:cNvSpPr/>
      </dsp:nvSpPr>
      <dsp:spPr>
        <a:xfrm>
          <a:off x="2734460" y="2420804"/>
          <a:ext cx="2320312" cy="8017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kern="1200" noProof="0" dirty="0"/>
            <a:t>Choose an approach that fits users and constraints</a:t>
          </a:r>
        </a:p>
      </dsp:txBody>
      <dsp:txXfrm>
        <a:off x="2734460" y="2420804"/>
        <a:ext cx="2320312" cy="801798"/>
      </dsp:txXfrm>
    </dsp:sp>
    <dsp:sp modelId="{7CBE69A6-96AE-43C2-A8E1-98A5B35451DE}">
      <dsp:nvSpPr>
        <dsp:cNvPr id="0" name=""/>
        <dsp:cNvSpPr/>
      </dsp:nvSpPr>
      <dsp:spPr>
        <a:xfrm>
          <a:off x="5460827" y="1128734"/>
          <a:ext cx="812109" cy="812109"/>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577AA66-98D0-446F-942B-7499D13AF586}">
      <dsp:nvSpPr>
        <dsp:cNvPr id="0" name=""/>
        <dsp:cNvSpPr/>
      </dsp:nvSpPr>
      <dsp:spPr>
        <a:xfrm>
          <a:off x="5460827" y="2030880"/>
          <a:ext cx="2320312" cy="34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977900">
            <a:lnSpc>
              <a:spcPct val="100000"/>
            </a:lnSpc>
            <a:spcBef>
              <a:spcPct val="0"/>
            </a:spcBef>
            <a:spcAft>
              <a:spcPct val="35000"/>
            </a:spcAft>
            <a:buNone/>
            <a:defRPr b="1"/>
          </a:pPr>
          <a:r>
            <a:rPr lang="en-US" sz="2200" kern="1200" noProof="0" dirty="0"/>
            <a:t>Build</a:t>
          </a:r>
        </a:p>
      </dsp:txBody>
      <dsp:txXfrm>
        <a:off x="5460827" y="2030880"/>
        <a:ext cx="2320312" cy="348046"/>
      </dsp:txXfrm>
    </dsp:sp>
    <dsp:sp modelId="{C11E1D58-61C2-4E50-A646-FA7B9D99A0A1}">
      <dsp:nvSpPr>
        <dsp:cNvPr id="0" name=""/>
        <dsp:cNvSpPr/>
      </dsp:nvSpPr>
      <dsp:spPr>
        <a:xfrm>
          <a:off x="5460827" y="2420804"/>
          <a:ext cx="2320312" cy="8017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kern="1200" noProof="0" dirty="0"/>
            <a:t>Deliver working software in small, safe increments</a:t>
          </a:r>
        </a:p>
      </dsp:txBody>
      <dsp:txXfrm>
        <a:off x="5460827" y="2420804"/>
        <a:ext cx="2320312" cy="801798"/>
      </dsp:txXfrm>
    </dsp:sp>
    <dsp:sp modelId="{705D49B3-A9B4-44BC-AE19-1456545FA520}">
      <dsp:nvSpPr>
        <dsp:cNvPr id="0" name=""/>
        <dsp:cNvSpPr/>
      </dsp:nvSpPr>
      <dsp:spPr>
        <a:xfrm>
          <a:off x="8187194" y="1128734"/>
          <a:ext cx="812109" cy="812109"/>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8BD9E4-8916-4363-A6F0-B31D2702C5FB}">
      <dsp:nvSpPr>
        <dsp:cNvPr id="0" name=""/>
        <dsp:cNvSpPr/>
      </dsp:nvSpPr>
      <dsp:spPr>
        <a:xfrm>
          <a:off x="8187194" y="2030880"/>
          <a:ext cx="2320312" cy="34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977900">
            <a:lnSpc>
              <a:spcPct val="100000"/>
            </a:lnSpc>
            <a:spcBef>
              <a:spcPct val="0"/>
            </a:spcBef>
            <a:spcAft>
              <a:spcPct val="35000"/>
            </a:spcAft>
            <a:buNone/>
            <a:defRPr b="1"/>
          </a:pPr>
          <a:r>
            <a:rPr lang="en-US" sz="2200" kern="1200" noProof="0" dirty="0"/>
            <a:t>Improve</a:t>
          </a:r>
        </a:p>
      </dsp:txBody>
      <dsp:txXfrm>
        <a:off x="8187194" y="2030880"/>
        <a:ext cx="2320312" cy="348046"/>
      </dsp:txXfrm>
    </dsp:sp>
    <dsp:sp modelId="{1D7664D7-1F39-4E67-81B4-6E444EC98728}">
      <dsp:nvSpPr>
        <dsp:cNvPr id="0" name=""/>
        <dsp:cNvSpPr/>
      </dsp:nvSpPr>
      <dsp:spPr>
        <a:xfrm>
          <a:off x="8187194" y="2420804"/>
          <a:ext cx="2320312" cy="8017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i="0" kern="1200" noProof="0" dirty="0"/>
            <a:t>Learn from reality and iterate deliberately</a:t>
          </a:r>
        </a:p>
      </dsp:txBody>
      <dsp:txXfrm>
        <a:off x="8187194" y="2420804"/>
        <a:ext cx="2320312" cy="80179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C9C917-1F45-4271-8A1D-B3545EC4D5C9}">
      <dsp:nvSpPr>
        <dsp:cNvPr id="0" name=""/>
        <dsp:cNvSpPr/>
      </dsp:nvSpPr>
      <dsp:spPr>
        <a:xfrm>
          <a:off x="762194" y="1128734"/>
          <a:ext cx="812109" cy="81210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6CEA3B3-C1E6-4616-881E-F5C68B9A7D24}">
      <dsp:nvSpPr>
        <dsp:cNvPr id="0" name=""/>
        <dsp:cNvSpPr/>
      </dsp:nvSpPr>
      <dsp:spPr>
        <a:xfrm>
          <a:off x="8092" y="2030880"/>
          <a:ext cx="2320312" cy="34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b="1"/>
          </a:pPr>
          <a:r>
            <a:rPr lang="en-US" sz="2200" kern="1200" noProof="0" dirty="0"/>
            <a:t>Discover</a:t>
          </a:r>
        </a:p>
      </dsp:txBody>
      <dsp:txXfrm>
        <a:off x="8092" y="2030880"/>
        <a:ext cx="2320312" cy="348046"/>
      </dsp:txXfrm>
    </dsp:sp>
    <dsp:sp modelId="{C71328F1-F8CB-46F5-B161-BA8F7F2A54C6}">
      <dsp:nvSpPr>
        <dsp:cNvPr id="0" name=""/>
        <dsp:cNvSpPr/>
      </dsp:nvSpPr>
      <dsp:spPr>
        <a:xfrm>
          <a:off x="8092" y="2420804"/>
          <a:ext cx="2320312" cy="8017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noProof="0" dirty="0"/>
            <a:t>Clarify the problem and what success looks like</a:t>
          </a:r>
        </a:p>
      </dsp:txBody>
      <dsp:txXfrm>
        <a:off x="8092" y="2420804"/>
        <a:ext cx="2320312" cy="801798"/>
      </dsp:txXfrm>
    </dsp:sp>
    <dsp:sp modelId="{B653D7F2-3CA7-4EC3-B054-6EE525C1633D}">
      <dsp:nvSpPr>
        <dsp:cNvPr id="0" name=""/>
        <dsp:cNvSpPr/>
      </dsp:nvSpPr>
      <dsp:spPr>
        <a:xfrm>
          <a:off x="3488561" y="1128734"/>
          <a:ext cx="812109" cy="81210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2D8F52F-EE7C-4914-951C-3068C4E6A757}">
      <dsp:nvSpPr>
        <dsp:cNvPr id="0" name=""/>
        <dsp:cNvSpPr/>
      </dsp:nvSpPr>
      <dsp:spPr>
        <a:xfrm>
          <a:off x="2734460" y="2030880"/>
          <a:ext cx="2320312" cy="34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b="1"/>
          </a:pPr>
          <a:r>
            <a:rPr lang="en-US" sz="2200" kern="1200" noProof="0" dirty="0"/>
            <a:t>Design</a:t>
          </a:r>
        </a:p>
      </dsp:txBody>
      <dsp:txXfrm>
        <a:off x="2734460" y="2030880"/>
        <a:ext cx="2320312" cy="348046"/>
      </dsp:txXfrm>
    </dsp:sp>
    <dsp:sp modelId="{AE01B78A-A1EE-4FD8-B1AC-8EF0F6616F8A}">
      <dsp:nvSpPr>
        <dsp:cNvPr id="0" name=""/>
        <dsp:cNvSpPr/>
      </dsp:nvSpPr>
      <dsp:spPr>
        <a:xfrm>
          <a:off x="2734460" y="2420804"/>
          <a:ext cx="2320312" cy="8017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noProof="0" dirty="0"/>
            <a:t>Choose an approach that fits users and constraints</a:t>
          </a:r>
        </a:p>
      </dsp:txBody>
      <dsp:txXfrm>
        <a:off x="2734460" y="2420804"/>
        <a:ext cx="2320312" cy="801798"/>
      </dsp:txXfrm>
    </dsp:sp>
    <dsp:sp modelId="{9FAEB49B-691E-494E-8C42-76EF94307578}">
      <dsp:nvSpPr>
        <dsp:cNvPr id="0" name=""/>
        <dsp:cNvSpPr/>
      </dsp:nvSpPr>
      <dsp:spPr>
        <a:xfrm>
          <a:off x="6214928" y="1128734"/>
          <a:ext cx="812109" cy="81210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03AD252-02CD-45D7-B28A-D1C790DA8859}">
      <dsp:nvSpPr>
        <dsp:cNvPr id="0" name=""/>
        <dsp:cNvSpPr/>
      </dsp:nvSpPr>
      <dsp:spPr>
        <a:xfrm>
          <a:off x="5460827" y="2030880"/>
          <a:ext cx="2320312" cy="34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b="1"/>
          </a:pPr>
          <a:r>
            <a:rPr lang="en-US" sz="2200" kern="1200" noProof="0" dirty="0"/>
            <a:t>Build</a:t>
          </a:r>
        </a:p>
      </dsp:txBody>
      <dsp:txXfrm>
        <a:off x="5460827" y="2030880"/>
        <a:ext cx="2320312" cy="348046"/>
      </dsp:txXfrm>
    </dsp:sp>
    <dsp:sp modelId="{64162E26-8153-4C79-8621-F7709EE62852}">
      <dsp:nvSpPr>
        <dsp:cNvPr id="0" name=""/>
        <dsp:cNvSpPr/>
      </dsp:nvSpPr>
      <dsp:spPr>
        <a:xfrm>
          <a:off x="5460827" y="2420804"/>
          <a:ext cx="2320312" cy="8017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kern="1200" noProof="0" dirty="0"/>
            <a:t>Deliver working software in small, safe increments</a:t>
          </a:r>
        </a:p>
      </dsp:txBody>
      <dsp:txXfrm>
        <a:off x="5460827" y="2420804"/>
        <a:ext cx="2320312" cy="801798"/>
      </dsp:txXfrm>
    </dsp:sp>
    <dsp:sp modelId="{74A88EEE-C217-4367-A760-9850A231C22F}">
      <dsp:nvSpPr>
        <dsp:cNvPr id="0" name=""/>
        <dsp:cNvSpPr/>
      </dsp:nvSpPr>
      <dsp:spPr>
        <a:xfrm>
          <a:off x="8941296" y="1128734"/>
          <a:ext cx="812109" cy="81210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48F2A9A-9269-429E-82E3-C8AC6B007A6D}">
      <dsp:nvSpPr>
        <dsp:cNvPr id="0" name=""/>
        <dsp:cNvSpPr/>
      </dsp:nvSpPr>
      <dsp:spPr>
        <a:xfrm>
          <a:off x="8187194" y="2030880"/>
          <a:ext cx="2320312" cy="348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b="1"/>
          </a:pPr>
          <a:r>
            <a:rPr lang="en-US" sz="2200" kern="1200" noProof="0" dirty="0"/>
            <a:t>Improve</a:t>
          </a:r>
        </a:p>
      </dsp:txBody>
      <dsp:txXfrm>
        <a:off x="8187194" y="2030880"/>
        <a:ext cx="2320312" cy="348046"/>
      </dsp:txXfrm>
    </dsp:sp>
    <dsp:sp modelId="{1014BF5B-BF48-4865-9F73-CD19D873E753}">
      <dsp:nvSpPr>
        <dsp:cNvPr id="0" name=""/>
        <dsp:cNvSpPr/>
      </dsp:nvSpPr>
      <dsp:spPr>
        <a:xfrm>
          <a:off x="8187194" y="2420804"/>
          <a:ext cx="2320312" cy="8017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US" sz="1700" i="0" kern="1200" noProof="0" dirty="0"/>
            <a:t>Learn from reality and iterate deliberately</a:t>
          </a:r>
        </a:p>
      </dsp:txBody>
      <dsp:txXfrm>
        <a:off x="8187194" y="2420804"/>
        <a:ext cx="2320312" cy="80179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769BD3-D6E9-48F1-86E3-F78186821D55}">
      <dsp:nvSpPr>
        <dsp:cNvPr id="0" name=""/>
        <dsp:cNvSpPr/>
      </dsp:nvSpPr>
      <dsp:spPr>
        <a:xfrm>
          <a:off x="0" y="1805"/>
          <a:ext cx="10515600" cy="915310"/>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42BE3A-95E2-475C-85DD-D7BEC23EE328}">
      <dsp:nvSpPr>
        <dsp:cNvPr id="0" name=""/>
        <dsp:cNvSpPr/>
      </dsp:nvSpPr>
      <dsp:spPr>
        <a:xfrm>
          <a:off x="276881" y="207750"/>
          <a:ext cx="503420" cy="5034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DFE7628-1535-4729-98E5-4EC6FC992402}">
      <dsp:nvSpPr>
        <dsp:cNvPr id="0" name=""/>
        <dsp:cNvSpPr/>
      </dsp:nvSpPr>
      <dsp:spPr>
        <a:xfrm>
          <a:off x="1057183" y="1805"/>
          <a:ext cx="4732020"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kern="1200" noProof="0" dirty="0"/>
            <a:t>Problem Discovery</a:t>
          </a:r>
        </a:p>
      </dsp:txBody>
      <dsp:txXfrm>
        <a:off x="1057183" y="1805"/>
        <a:ext cx="4732020" cy="915310"/>
      </dsp:txXfrm>
    </dsp:sp>
    <dsp:sp modelId="{53251335-AACD-425F-9809-BAB441D20D06}">
      <dsp:nvSpPr>
        <dsp:cNvPr id="0" name=""/>
        <dsp:cNvSpPr/>
      </dsp:nvSpPr>
      <dsp:spPr>
        <a:xfrm>
          <a:off x="5789203" y="1805"/>
          <a:ext cx="472639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800100">
            <a:lnSpc>
              <a:spcPct val="100000"/>
            </a:lnSpc>
            <a:spcBef>
              <a:spcPct val="0"/>
            </a:spcBef>
            <a:spcAft>
              <a:spcPct val="35000"/>
            </a:spcAft>
            <a:buNone/>
          </a:pPr>
          <a:r>
            <a:rPr lang="en-US" sz="1800" kern="1200" noProof="0" dirty="0"/>
            <a:t>Clarify the problem and what success looks like</a:t>
          </a:r>
        </a:p>
      </dsp:txBody>
      <dsp:txXfrm>
        <a:off x="5789203" y="1805"/>
        <a:ext cx="4726396" cy="915310"/>
      </dsp:txXfrm>
    </dsp:sp>
    <dsp:sp modelId="{8F3E2AE9-8BE0-4A47-9DF2-04E4E2A066B0}">
      <dsp:nvSpPr>
        <dsp:cNvPr id="0" name=""/>
        <dsp:cNvSpPr/>
      </dsp:nvSpPr>
      <dsp:spPr>
        <a:xfrm>
          <a:off x="0" y="1145944"/>
          <a:ext cx="10515600" cy="915310"/>
        </a:xfrm>
        <a:prstGeom prst="roundRect">
          <a:avLst>
            <a:gd name="adj" fmla="val 10000"/>
          </a:avLst>
        </a:prstGeom>
        <a:solidFill>
          <a:schemeClr val="accent5">
            <a:hueOff val="-4050717"/>
            <a:satOff val="-275"/>
            <a:lumOff val="654"/>
            <a:alphaOff val="0"/>
          </a:schemeClr>
        </a:solidFill>
        <a:ln>
          <a:noFill/>
        </a:ln>
        <a:effectLst/>
      </dsp:spPr>
      <dsp:style>
        <a:lnRef idx="0">
          <a:scrgbClr r="0" g="0" b="0"/>
        </a:lnRef>
        <a:fillRef idx="1">
          <a:scrgbClr r="0" g="0" b="0"/>
        </a:fillRef>
        <a:effectRef idx="0">
          <a:scrgbClr r="0" g="0" b="0"/>
        </a:effectRef>
        <a:fontRef idx="minor"/>
      </dsp:style>
    </dsp:sp>
    <dsp:sp modelId="{1E348729-C327-4B90-B973-59B4FDBCD7C9}">
      <dsp:nvSpPr>
        <dsp:cNvPr id="0" name=""/>
        <dsp:cNvSpPr/>
      </dsp:nvSpPr>
      <dsp:spPr>
        <a:xfrm>
          <a:off x="276881" y="1351889"/>
          <a:ext cx="503420" cy="5034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49A3AB3-1337-45EB-AF8E-272598D62EE2}">
      <dsp:nvSpPr>
        <dsp:cNvPr id="0" name=""/>
        <dsp:cNvSpPr/>
      </dsp:nvSpPr>
      <dsp:spPr>
        <a:xfrm>
          <a:off x="1057183" y="1145944"/>
          <a:ext cx="4732020"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kern="1200" noProof="0" dirty="0"/>
            <a:t>Solution Design</a:t>
          </a:r>
        </a:p>
      </dsp:txBody>
      <dsp:txXfrm>
        <a:off x="1057183" y="1145944"/>
        <a:ext cx="4732020" cy="915310"/>
      </dsp:txXfrm>
    </dsp:sp>
    <dsp:sp modelId="{3ED954F5-D952-489A-8772-39EFF9F2C43A}">
      <dsp:nvSpPr>
        <dsp:cNvPr id="0" name=""/>
        <dsp:cNvSpPr/>
      </dsp:nvSpPr>
      <dsp:spPr>
        <a:xfrm>
          <a:off x="5789203" y="1145944"/>
          <a:ext cx="472639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800100">
            <a:lnSpc>
              <a:spcPct val="100000"/>
            </a:lnSpc>
            <a:spcBef>
              <a:spcPct val="0"/>
            </a:spcBef>
            <a:spcAft>
              <a:spcPct val="35000"/>
            </a:spcAft>
            <a:buNone/>
          </a:pPr>
          <a:r>
            <a:rPr lang="en-US" sz="1800" kern="1200" noProof="0" dirty="0"/>
            <a:t>Choose an approach that fits users and constraints</a:t>
          </a:r>
        </a:p>
      </dsp:txBody>
      <dsp:txXfrm>
        <a:off x="5789203" y="1145944"/>
        <a:ext cx="4726396" cy="915310"/>
      </dsp:txXfrm>
    </dsp:sp>
    <dsp:sp modelId="{32B43D6E-AA6A-40FD-82EE-E500AB6A6C74}">
      <dsp:nvSpPr>
        <dsp:cNvPr id="0" name=""/>
        <dsp:cNvSpPr/>
      </dsp:nvSpPr>
      <dsp:spPr>
        <a:xfrm>
          <a:off x="0" y="2290082"/>
          <a:ext cx="10515600" cy="915310"/>
        </a:xfrm>
        <a:prstGeom prst="roundRect">
          <a:avLst>
            <a:gd name="adj" fmla="val 10000"/>
          </a:avLst>
        </a:prstGeom>
        <a:solidFill>
          <a:schemeClr val="accent5">
            <a:hueOff val="-8101434"/>
            <a:satOff val="-551"/>
            <a:lumOff val="1307"/>
            <a:alphaOff val="0"/>
          </a:schemeClr>
        </a:solidFill>
        <a:ln>
          <a:noFill/>
        </a:ln>
        <a:effectLst/>
      </dsp:spPr>
      <dsp:style>
        <a:lnRef idx="0">
          <a:scrgbClr r="0" g="0" b="0"/>
        </a:lnRef>
        <a:fillRef idx="1">
          <a:scrgbClr r="0" g="0" b="0"/>
        </a:fillRef>
        <a:effectRef idx="0">
          <a:scrgbClr r="0" g="0" b="0"/>
        </a:effectRef>
        <a:fontRef idx="minor"/>
      </dsp:style>
    </dsp:sp>
    <dsp:sp modelId="{A7110381-3DA8-4C76-80AB-D0FE261BD7B2}">
      <dsp:nvSpPr>
        <dsp:cNvPr id="0" name=""/>
        <dsp:cNvSpPr/>
      </dsp:nvSpPr>
      <dsp:spPr>
        <a:xfrm>
          <a:off x="276881" y="2496027"/>
          <a:ext cx="503420" cy="5034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D7CF65-0526-495B-819F-C810C5B34F1C}">
      <dsp:nvSpPr>
        <dsp:cNvPr id="0" name=""/>
        <dsp:cNvSpPr/>
      </dsp:nvSpPr>
      <dsp:spPr>
        <a:xfrm>
          <a:off x="1057183" y="2290082"/>
          <a:ext cx="4732020"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kern="1200" noProof="0" dirty="0"/>
            <a:t>Incremental Build</a:t>
          </a:r>
        </a:p>
      </dsp:txBody>
      <dsp:txXfrm>
        <a:off x="1057183" y="2290082"/>
        <a:ext cx="4732020" cy="915310"/>
      </dsp:txXfrm>
    </dsp:sp>
    <dsp:sp modelId="{38B73153-BC40-43D8-B4D7-2D42D18751E2}">
      <dsp:nvSpPr>
        <dsp:cNvPr id="0" name=""/>
        <dsp:cNvSpPr/>
      </dsp:nvSpPr>
      <dsp:spPr>
        <a:xfrm>
          <a:off x="5789203" y="2290082"/>
          <a:ext cx="472639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800100">
            <a:lnSpc>
              <a:spcPct val="100000"/>
            </a:lnSpc>
            <a:spcBef>
              <a:spcPct val="0"/>
            </a:spcBef>
            <a:spcAft>
              <a:spcPct val="35000"/>
            </a:spcAft>
            <a:buNone/>
          </a:pPr>
          <a:r>
            <a:rPr lang="en-US" sz="1800" kern="1200" noProof="0" dirty="0"/>
            <a:t>Deliver working software in small, safe increments</a:t>
          </a:r>
        </a:p>
      </dsp:txBody>
      <dsp:txXfrm>
        <a:off x="5789203" y="2290082"/>
        <a:ext cx="4726396" cy="915310"/>
      </dsp:txXfrm>
    </dsp:sp>
    <dsp:sp modelId="{3EAD0852-25FE-447C-9D74-1D88EF7E9EF2}">
      <dsp:nvSpPr>
        <dsp:cNvPr id="0" name=""/>
        <dsp:cNvSpPr/>
      </dsp:nvSpPr>
      <dsp:spPr>
        <a:xfrm>
          <a:off x="0" y="3434221"/>
          <a:ext cx="10515600" cy="915310"/>
        </a:xfrm>
        <a:prstGeom prst="roundRect">
          <a:avLst>
            <a:gd name="adj" fmla="val 10000"/>
          </a:avLst>
        </a:prstGeom>
        <a:solidFill>
          <a:schemeClr val="accent5">
            <a:hueOff val="-12152150"/>
            <a:satOff val="-826"/>
            <a:lumOff val="1961"/>
            <a:alphaOff val="0"/>
          </a:schemeClr>
        </a:solidFill>
        <a:ln>
          <a:noFill/>
        </a:ln>
        <a:effectLst/>
      </dsp:spPr>
      <dsp:style>
        <a:lnRef idx="0">
          <a:scrgbClr r="0" g="0" b="0"/>
        </a:lnRef>
        <a:fillRef idx="1">
          <a:scrgbClr r="0" g="0" b="0"/>
        </a:fillRef>
        <a:effectRef idx="0">
          <a:scrgbClr r="0" g="0" b="0"/>
        </a:effectRef>
        <a:fontRef idx="minor"/>
      </dsp:style>
    </dsp:sp>
    <dsp:sp modelId="{9A6C87AB-3963-479D-B801-44C081307167}">
      <dsp:nvSpPr>
        <dsp:cNvPr id="0" name=""/>
        <dsp:cNvSpPr/>
      </dsp:nvSpPr>
      <dsp:spPr>
        <a:xfrm>
          <a:off x="276881" y="3640166"/>
          <a:ext cx="503420" cy="503420"/>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905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4529A42-9C93-41A4-B08D-3D77DA7231AA}">
      <dsp:nvSpPr>
        <dsp:cNvPr id="0" name=""/>
        <dsp:cNvSpPr/>
      </dsp:nvSpPr>
      <dsp:spPr>
        <a:xfrm>
          <a:off x="1057183" y="3434221"/>
          <a:ext cx="4732020"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100000"/>
            </a:lnSpc>
            <a:spcBef>
              <a:spcPct val="0"/>
            </a:spcBef>
            <a:spcAft>
              <a:spcPct val="35000"/>
            </a:spcAft>
            <a:buNone/>
          </a:pPr>
          <a:r>
            <a:rPr lang="en-US" sz="2200" kern="1200" noProof="0" dirty="0"/>
            <a:t>Continuous Improvement</a:t>
          </a:r>
        </a:p>
      </dsp:txBody>
      <dsp:txXfrm>
        <a:off x="1057183" y="3434221"/>
        <a:ext cx="4732020" cy="915310"/>
      </dsp:txXfrm>
    </dsp:sp>
    <dsp:sp modelId="{0736E843-7D68-4A2B-9B2E-3B07D64A49B5}">
      <dsp:nvSpPr>
        <dsp:cNvPr id="0" name=""/>
        <dsp:cNvSpPr/>
      </dsp:nvSpPr>
      <dsp:spPr>
        <a:xfrm>
          <a:off x="5789203" y="3434221"/>
          <a:ext cx="472639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800100">
            <a:lnSpc>
              <a:spcPct val="100000"/>
            </a:lnSpc>
            <a:spcBef>
              <a:spcPct val="0"/>
            </a:spcBef>
            <a:spcAft>
              <a:spcPct val="35000"/>
            </a:spcAft>
            <a:buNone/>
          </a:pPr>
          <a:r>
            <a:rPr lang="en-US" sz="1800" i="0" kern="1200" noProof="0" dirty="0"/>
            <a:t>Learn from reality and iterate deliberately</a:t>
          </a:r>
        </a:p>
      </dsp:txBody>
      <dsp:txXfrm>
        <a:off x="5789203" y="3434221"/>
        <a:ext cx="4726396" cy="91531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B3B5F-A674-4185-B7C6-F60C687CEF4C}">
      <dsp:nvSpPr>
        <dsp:cNvPr id="0" name=""/>
        <dsp:cNvSpPr/>
      </dsp:nvSpPr>
      <dsp:spPr>
        <a:xfrm>
          <a:off x="2103120" y="2007"/>
          <a:ext cx="8412480" cy="1040029"/>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63225" tIns="264167" rIns="163225" bIns="264167" numCol="1" spcCol="1270" anchor="ctr" anchorCtr="0">
          <a:noAutofit/>
        </a:bodyPr>
        <a:lstStyle/>
        <a:p>
          <a:pPr marL="0" lvl="0" indent="0" algn="l" defTabSz="1066800">
            <a:lnSpc>
              <a:spcPct val="90000"/>
            </a:lnSpc>
            <a:spcBef>
              <a:spcPct val="0"/>
            </a:spcBef>
            <a:spcAft>
              <a:spcPct val="35000"/>
            </a:spcAft>
            <a:buNone/>
          </a:pPr>
          <a:r>
            <a:rPr lang="en-US" sz="2400" kern="1200" noProof="0" dirty="0"/>
            <a:t>Clarify the problem and what success looks like</a:t>
          </a:r>
        </a:p>
      </dsp:txBody>
      <dsp:txXfrm>
        <a:off x="2103120" y="2007"/>
        <a:ext cx="8412480" cy="1040029"/>
      </dsp:txXfrm>
    </dsp:sp>
    <dsp:sp modelId="{12E1A9B7-5C5F-4E9B-9478-A1A0F96C87FE}">
      <dsp:nvSpPr>
        <dsp:cNvPr id="0" name=""/>
        <dsp:cNvSpPr/>
      </dsp:nvSpPr>
      <dsp:spPr>
        <a:xfrm>
          <a:off x="0" y="2007"/>
          <a:ext cx="2103120" cy="1040029"/>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11290" tIns="102732" rIns="111290" bIns="102732" numCol="1" spcCol="1270" anchor="ctr" anchorCtr="0">
          <a:noAutofit/>
        </a:bodyPr>
        <a:lstStyle/>
        <a:p>
          <a:pPr marL="0" lvl="0" indent="0" algn="ctr" defTabSz="1244600">
            <a:lnSpc>
              <a:spcPct val="90000"/>
            </a:lnSpc>
            <a:spcBef>
              <a:spcPct val="0"/>
            </a:spcBef>
            <a:spcAft>
              <a:spcPct val="35000"/>
            </a:spcAft>
            <a:buNone/>
          </a:pPr>
          <a:r>
            <a:rPr lang="en-US" sz="2800" kern="1200" noProof="0" dirty="0"/>
            <a:t>Discover</a:t>
          </a:r>
        </a:p>
      </dsp:txBody>
      <dsp:txXfrm>
        <a:off x="0" y="2007"/>
        <a:ext cx="2103120" cy="1040029"/>
      </dsp:txXfrm>
    </dsp:sp>
    <dsp:sp modelId="{670722AE-CBDF-405A-8EC9-5F773D36885C}">
      <dsp:nvSpPr>
        <dsp:cNvPr id="0" name=""/>
        <dsp:cNvSpPr/>
      </dsp:nvSpPr>
      <dsp:spPr>
        <a:xfrm>
          <a:off x="2103120" y="1104438"/>
          <a:ext cx="8412480" cy="1040029"/>
        </a:xfrm>
        <a:prstGeom prst="rect">
          <a:avLst/>
        </a:prstGeom>
        <a:solidFill>
          <a:schemeClr val="accent5">
            <a:tint val="40000"/>
            <a:alpha val="90000"/>
            <a:hueOff val="-3981555"/>
            <a:satOff val="889"/>
            <a:lumOff val="134"/>
            <a:alphaOff val="0"/>
          </a:schemeClr>
        </a:solidFill>
        <a:ln w="12700" cap="flat" cmpd="sng" algn="ctr">
          <a:solidFill>
            <a:schemeClr val="accent5">
              <a:tint val="40000"/>
              <a:alpha val="90000"/>
              <a:hueOff val="-3981555"/>
              <a:satOff val="889"/>
              <a:lumOff val="134"/>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63225" tIns="264167" rIns="163225" bIns="264167" numCol="1" spcCol="1270" anchor="ctr" anchorCtr="0">
          <a:noAutofit/>
        </a:bodyPr>
        <a:lstStyle/>
        <a:p>
          <a:pPr marL="0" lvl="0" indent="0" algn="l" defTabSz="1066800">
            <a:lnSpc>
              <a:spcPct val="90000"/>
            </a:lnSpc>
            <a:spcBef>
              <a:spcPct val="0"/>
            </a:spcBef>
            <a:spcAft>
              <a:spcPct val="35000"/>
            </a:spcAft>
            <a:buNone/>
          </a:pPr>
          <a:r>
            <a:rPr lang="en-US" sz="2400" kern="1200" noProof="0" dirty="0"/>
            <a:t>Choose an approach that fits users and constraints</a:t>
          </a:r>
        </a:p>
      </dsp:txBody>
      <dsp:txXfrm>
        <a:off x="2103120" y="1104438"/>
        <a:ext cx="8412480" cy="1040029"/>
      </dsp:txXfrm>
    </dsp:sp>
    <dsp:sp modelId="{A1B606A7-60EC-42BA-B8A9-F5255C33B0BD}">
      <dsp:nvSpPr>
        <dsp:cNvPr id="0" name=""/>
        <dsp:cNvSpPr/>
      </dsp:nvSpPr>
      <dsp:spPr>
        <a:xfrm>
          <a:off x="0" y="1104438"/>
          <a:ext cx="2103120" cy="1040029"/>
        </a:xfrm>
        <a:prstGeom prst="rect">
          <a:avLst/>
        </a:prstGeom>
        <a:gradFill rotWithShape="0">
          <a:gsLst>
            <a:gs pos="0">
              <a:schemeClr val="accent5">
                <a:hueOff val="-4050717"/>
                <a:satOff val="-275"/>
                <a:lumOff val="654"/>
                <a:alphaOff val="0"/>
                <a:satMod val="103000"/>
                <a:lumMod val="102000"/>
                <a:tint val="94000"/>
              </a:schemeClr>
            </a:gs>
            <a:gs pos="50000">
              <a:schemeClr val="accent5">
                <a:hueOff val="-4050717"/>
                <a:satOff val="-275"/>
                <a:lumOff val="654"/>
                <a:alphaOff val="0"/>
                <a:satMod val="110000"/>
                <a:lumMod val="100000"/>
                <a:shade val="100000"/>
              </a:schemeClr>
            </a:gs>
            <a:gs pos="100000">
              <a:schemeClr val="accent5">
                <a:hueOff val="-4050717"/>
                <a:satOff val="-275"/>
                <a:lumOff val="654"/>
                <a:alphaOff val="0"/>
                <a:lumMod val="99000"/>
                <a:satMod val="120000"/>
                <a:shade val="78000"/>
              </a:schemeClr>
            </a:gs>
          </a:gsLst>
          <a:lin ang="5400000" scaled="0"/>
        </a:gradFill>
        <a:ln w="12700" cap="flat" cmpd="sng" algn="ctr">
          <a:solidFill>
            <a:schemeClr val="accent5">
              <a:hueOff val="-4050717"/>
              <a:satOff val="-275"/>
              <a:lumOff val="654"/>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11290" tIns="102732" rIns="111290" bIns="102732" numCol="1" spcCol="1270" anchor="ctr" anchorCtr="0">
          <a:noAutofit/>
        </a:bodyPr>
        <a:lstStyle/>
        <a:p>
          <a:pPr marL="0" lvl="0" indent="0" algn="ctr" defTabSz="1244600">
            <a:lnSpc>
              <a:spcPct val="90000"/>
            </a:lnSpc>
            <a:spcBef>
              <a:spcPct val="0"/>
            </a:spcBef>
            <a:spcAft>
              <a:spcPct val="35000"/>
            </a:spcAft>
            <a:buNone/>
          </a:pPr>
          <a:r>
            <a:rPr lang="en-US" sz="2800" kern="1200" noProof="0" dirty="0"/>
            <a:t>Design</a:t>
          </a:r>
        </a:p>
      </dsp:txBody>
      <dsp:txXfrm>
        <a:off x="0" y="1104438"/>
        <a:ext cx="2103120" cy="1040029"/>
      </dsp:txXfrm>
    </dsp:sp>
    <dsp:sp modelId="{223DB57C-D9F9-4741-AE29-7ED3385EF0ED}">
      <dsp:nvSpPr>
        <dsp:cNvPr id="0" name=""/>
        <dsp:cNvSpPr/>
      </dsp:nvSpPr>
      <dsp:spPr>
        <a:xfrm>
          <a:off x="2103120" y="2206869"/>
          <a:ext cx="8412480" cy="1040029"/>
        </a:xfrm>
        <a:prstGeom prst="rect">
          <a:avLst/>
        </a:prstGeom>
        <a:solidFill>
          <a:schemeClr val="accent5">
            <a:tint val="40000"/>
            <a:alpha val="90000"/>
            <a:hueOff val="-7963110"/>
            <a:satOff val="1778"/>
            <a:lumOff val="267"/>
            <a:alphaOff val="0"/>
          </a:schemeClr>
        </a:solidFill>
        <a:ln w="12700" cap="flat" cmpd="sng" algn="ctr">
          <a:solidFill>
            <a:schemeClr val="accent5">
              <a:tint val="40000"/>
              <a:alpha val="90000"/>
              <a:hueOff val="-7963110"/>
              <a:satOff val="1778"/>
              <a:lumOff val="267"/>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63225" tIns="264167" rIns="163225" bIns="264167" numCol="1" spcCol="1270" anchor="ctr" anchorCtr="0">
          <a:noAutofit/>
        </a:bodyPr>
        <a:lstStyle/>
        <a:p>
          <a:pPr marL="0" lvl="0" indent="0" algn="l" defTabSz="1066800">
            <a:lnSpc>
              <a:spcPct val="90000"/>
            </a:lnSpc>
            <a:spcBef>
              <a:spcPct val="0"/>
            </a:spcBef>
            <a:spcAft>
              <a:spcPct val="35000"/>
            </a:spcAft>
            <a:buNone/>
          </a:pPr>
          <a:r>
            <a:rPr lang="en-US" sz="2400" kern="1200" noProof="0" dirty="0"/>
            <a:t>Deliver working software in small, safe increments</a:t>
          </a:r>
        </a:p>
      </dsp:txBody>
      <dsp:txXfrm>
        <a:off x="2103120" y="2206869"/>
        <a:ext cx="8412480" cy="1040029"/>
      </dsp:txXfrm>
    </dsp:sp>
    <dsp:sp modelId="{65C8B190-7A44-4623-8831-36ACC570D065}">
      <dsp:nvSpPr>
        <dsp:cNvPr id="0" name=""/>
        <dsp:cNvSpPr/>
      </dsp:nvSpPr>
      <dsp:spPr>
        <a:xfrm>
          <a:off x="0" y="2206869"/>
          <a:ext cx="2103120" cy="1040029"/>
        </a:xfrm>
        <a:prstGeom prst="rect">
          <a:avLst/>
        </a:prstGeom>
        <a:gradFill rotWithShape="0">
          <a:gsLst>
            <a:gs pos="0">
              <a:schemeClr val="accent5">
                <a:hueOff val="-8101434"/>
                <a:satOff val="-551"/>
                <a:lumOff val="1307"/>
                <a:alphaOff val="0"/>
                <a:satMod val="103000"/>
                <a:lumMod val="102000"/>
                <a:tint val="94000"/>
              </a:schemeClr>
            </a:gs>
            <a:gs pos="50000">
              <a:schemeClr val="accent5">
                <a:hueOff val="-8101434"/>
                <a:satOff val="-551"/>
                <a:lumOff val="1307"/>
                <a:alphaOff val="0"/>
                <a:satMod val="110000"/>
                <a:lumMod val="100000"/>
                <a:shade val="100000"/>
              </a:schemeClr>
            </a:gs>
            <a:gs pos="100000">
              <a:schemeClr val="accent5">
                <a:hueOff val="-8101434"/>
                <a:satOff val="-551"/>
                <a:lumOff val="1307"/>
                <a:alphaOff val="0"/>
                <a:lumMod val="99000"/>
                <a:satMod val="120000"/>
                <a:shade val="78000"/>
              </a:schemeClr>
            </a:gs>
          </a:gsLst>
          <a:lin ang="5400000" scaled="0"/>
        </a:gradFill>
        <a:ln w="12700" cap="flat" cmpd="sng" algn="ctr">
          <a:solidFill>
            <a:schemeClr val="accent5">
              <a:hueOff val="-8101434"/>
              <a:satOff val="-551"/>
              <a:lumOff val="1307"/>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11290" tIns="102732" rIns="111290" bIns="102732" numCol="1" spcCol="1270" anchor="ctr" anchorCtr="0">
          <a:noAutofit/>
        </a:bodyPr>
        <a:lstStyle/>
        <a:p>
          <a:pPr marL="0" lvl="0" indent="0" algn="ctr" defTabSz="1244600">
            <a:lnSpc>
              <a:spcPct val="90000"/>
            </a:lnSpc>
            <a:spcBef>
              <a:spcPct val="0"/>
            </a:spcBef>
            <a:spcAft>
              <a:spcPct val="35000"/>
            </a:spcAft>
            <a:buNone/>
          </a:pPr>
          <a:r>
            <a:rPr lang="en-US" sz="2800" kern="1200" noProof="0" dirty="0"/>
            <a:t>Build</a:t>
          </a:r>
        </a:p>
      </dsp:txBody>
      <dsp:txXfrm>
        <a:off x="0" y="2206869"/>
        <a:ext cx="2103120" cy="1040029"/>
      </dsp:txXfrm>
    </dsp:sp>
    <dsp:sp modelId="{36361098-03A5-4291-94A0-A78A68E48879}">
      <dsp:nvSpPr>
        <dsp:cNvPr id="0" name=""/>
        <dsp:cNvSpPr/>
      </dsp:nvSpPr>
      <dsp:spPr>
        <a:xfrm>
          <a:off x="2103120" y="3309300"/>
          <a:ext cx="8412480" cy="1040029"/>
        </a:xfrm>
        <a:prstGeom prst="rect">
          <a:avLst/>
        </a:prstGeom>
        <a:solidFill>
          <a:schemeClr val="accent5">
            <a:tint val="40000"/>
            <a:alpha val="90000"/>
            <a:hueOff val="-11944666"/>
            <a:satOff val="2667"/>
            <a:lumOff val="401"/>
            <a:alphaOff val="0"/>
          </a:schemeClr>
        </a:solidFill>
        <a:ln w="12700" cap="flat" cmpd="sng" algn="ctr">
          <a:solidFill>
            <a:schemeClr val="accent5">
              <a:tint val="40000"/>
              <a:alpha val="90000"/>
              <a:hueOff val="-11944666"/>
              <a:satOff val="2667"/>
              <a:lumOff val="401"/>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63225" tIns="264167" rIns="163225" bIns="264167" numCol="1" spcCol="1270" anchor="ctr" anchorCtr="0">
          <a:noAutofit/>
        </a:bodyPr>
        <a:lstStyle/>
        <a:p>
          <a:pPr marL="0" lvl="0" indent="0" algn="l" defTabSz="1066800">
            <a:lnSpc>
              <a:spcPct val="90000"/>
            </a:lnSpc>
            <a:spcBef>
              <a:spcPct val="0"/>
            </a:spcBef>
            <a:spcAft>
              <a:spcPct val="35000"/>
            </a:spcAft>
            <a:buNone/>
          </a:pPr>
          <a:r>
            <a:rPr lang="en-US" sz="2400" i="0" kern="1200" noProof="0" dirty="0"/>
            <a:t>Learn from reality and iterate deliberately</a:t>
          </a:r>
        </a:p>
      </dsp:txBody>
      <dsp:txXfrm>
        <a:off x="2103120" y="3309300"/>
        <a:ext cx="8412480" cy="1040029"/>
      </dsp:txXfrm>
    </dsp:sp>
    <dsp:sp modelId="{6DC21307-0386-43F1-90B2-88D06DD2DB00}">
      <dsp:nvSpPr>
        <dsp:cNvPr id="0" name=""/>
        <dsp:cNvSpPr/>
      </dsp:nvSpPr>
      <dsp:spPr>
        <a:xfrm>
          <a:off x="0" y="3309300"/>
          <a:ext cx="2103120" cy="1040029"/>
        </a:xfrm>
        <a:prstGeom prst="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w="12700" cap="flat" cmpd="sng" algn="ctr">
          <a:solidFill>
            <a:schemeClr val="accent5">
              <a:hueOff val="-12152150"/>
              <a:satOff val="-826"/>
              <a:lumOff val="1961"/>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11290" tIns="102732" rIns="111290" bIns="102732" numCol="1" spcCol="1270" anchor="ctr" anchorCtr="0">
          <a:noAutofit/>
        </a:bodyPr>
        <a:lstStyle/>
        <a:p>
          <a:pPr marL="0" lvl="0" indent="0" algn="ctr" defTabSz="1244600">
            <a:lnSpc>
              <a:spcPct val="90000"/>
            </a:lnSpc>
            <a:spcBef>
              <a:spcPct val="0"/>
            </a:spcBef>
            <a:spcAft>
              <a:spcPct val="35000"/>
            </a:spcAft>
            <a:buNone/>
          </a:pPr>
          <a:r>
            <a:rPr lang="en-US" sz="2800" kern="1200" noProof="0" dirty="0"/>
            <a:t>Improve</a:t>
          </a:r>
        </a:p>
      </dsp:txBody>
      <dsp:txXfrm>
        <a:off x="0" y="3309300"/>
        <a:ext cx="2103120" cy="104002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4613E4-BB65-4E30-AED0-28776CCC1563}">
      <dsp:nvSpPr>
        <dsp:cNvPr id="0" name=""/>
        <dsp:cNvSpPr/>
      </dsp:nvSpPr>
      <dsp:spPr>
        <a:xfrm>
          <a:off x="2103120" y="2007"/>
          <a:ext cx="8412480" cy="1040029"/>
        </a:xfrm>
        <a:prstGeom prst="rect">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264167" rIns="163225" bIns="264167" numCol="1" spcCol="1270" anchor="ctr" anchorCtr="0">
          <a:noAutofit/>
        </a:bodyPr>
        <a:lstStyle/>
        <a:p>
          <a:pPr marL="0" lvl="0" indent="0" algn="l" defTabSz="1066800">
            <a:lnSpc>
              <a:spcPct val="90000"/>
            </a:lnSpc>
            <a:spcBef>
              <a:spcPct val="0"/>
            </a:spcBef>
            <a:spcAft>
              <a:spcPct val="35000"/>
            </a:spcAft>
            <a:buNone/>
          </a:pPr>
          <a:r>
            <a:rPr lang="en-US" sz="2400" kern="1200" noProof="0" dirty="0"/>
            <a:t>Clarify the problem and what success looks like</a:t>
          </a:r>
        </a:p>
      </dsp:txBody>
      <dsp:txXfrm>
        <a:off x="2103120" y="2007"/>
        <a:ext cx="8412480" cy="1040029"/>
      </dsp:txXfrm>
    </dsp:sp>
    <dsp:sp modelId="{68BF2CE6-F81D-41E1-A2C5-18BB127B9D73}">
      <dsp:nvSpPr>
        <dsp:cNvPr id="0" name=""/>
        <dsp:cNvSpPr/>
      </dsp:nvSpPr>
      <dsp:spPr>
        <a:xfrm>
          <a:off x="0" y="2007"/>
          <a:ext cx="2103120" cy="1040029"/>
        </a:xfrm>
        <a:prstGeom prst="rect">
          <a:avLst/>
        </a:prstGeom>
        <a:solidFill>
          <a:schemeClr val="lt1">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102732" rIns="111290" bIns="102732" numCol="1" spcCol="1270" anchor="ctr" anchorCtr="0">
          <a:noAutofit/>
        </a:bodyPr>
        <a:lstStyle/>
        <a:p>
          <a:pPr marL="0" lvl="0" indent="0" algn="ctr" defTabSz="1244600">
            <a:lnSpc>
              <a:spcPct val="90000"/>
            </a:lnSpc>
            <a:spcBef>
              <a:spcPct val="0"/>
            </a:spcBef>
            <a:spcAft>
              <a:spcPct val="35000"/>
            </a:spcAft>
            <a:buNone/>
          </a:pPr>
          <a:r>
            <a:rPr lang="en-US" sz="2800" kern="1200" noProof="0" dirty="0"/>
            <a:t>Discover</a:t>
          </a:r>
        </a:p>
      </dsp:txBody>
      <dsp:txXfrm>
        <a:off x="0" y="2007"/>
        <a:ext cx="2103120" cy="1040029"/>
      </dsp:txXfrm>
    </dsp:sp>
    <dsp:sp modelId="{5B4C1D2D-01D5-49E9-85E3-D587C8E4A42C}">
      <dsp:nvSpPr>
        <dsp:cNvPr id="0" name=""/>
        <dsp:cNvSpPr/>
      </dsp:nvSpPr>
      <dsp:spPr>
        <a:xfrm>
          <a:off x="2103120" y="1104438"/>
          <a:ext cx="8412480" cy="1040029"/>
        </a:xfrm>
        <a:prstGeom prst="rect">
          <a:avLst/>
        </a:prstGeom>
        <a:solidFill>
          <a:schemeClr val="accent5">
            <a:hueOff val="-4050717"/>
            <a:satOff val="-275"/>
            <a:lumOff val="654"/>
            <a:alphaOff val="0"/>
          </a:schemeClr>
        </a:solidFill>
        <a:ln w="19050" cap="flat" cmpd="sng" algn="ctr">
          <a:solidFill>
            <a:schemeClr val="accent5">
              <a:hueOff val="-4050717"/>
              <a:satOff val="-275"/>
              <a:lumOff val="65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264167" rIns="163225" bIns="264167" numCol="1" spcCol="1270" anchor="ctr" anchorCtr="0">
          <a:noAutofit/>
        </a:bodyPr>
        <a:lstStyle/>
        <a:p>
          <a:pPr marL="0" lvl="0" indent="0" algn="l" defTabSz="1066800">
            <a:lnSpc>
              <a:spcPct val="90000"/>
            </a:lnSpc>
            <a:spcBef>
              <a:spcPct val="0"/>
            </a:spcBef>
            <a:spcAft>
              <a:spcPct val="35000"/>
            </a:spcAft>
            <a:buNone/>
          </a:pPr>
          <a:r>
            <a:rPr lang="en-US" sz="2400" kern="1200" noProof="0" dirty="0"/>
            <a:t>Choose an approach that fits users and constraints</a:t>
          </a:r>
        </a:p>
      </dsp:txBody>
      <dsp:txXfrm>
        <a:off x="2103120" y="1104438"/>
        <a:ext cx="8412480" cy="1040029"/>
      </dsp:txXfrm>
    </dsp:sp>
    <dsp:sp modelId="{7109713C-7C18-4D87-9307-602FC153192D}">
      <dsp:nvSpPr>
        <dsp:cNvPr id="0" name=""/>
        <dsp:cNvSpPr/>
      </dsp:nvSpPr>
      <dsp:spPr>
        <a:xfrm>
          <a:off x="0" y="1104438"/>
          <a:ext cx="2103120" cy="1040029"/>
        </a:xfrm>
        <a:prstGeom prst="rect">
          <a:avLst/>
        </a:prstGeom>
        <a:solidFill>
          <a:schemeClr val="lt1">
            <a:hueOff val="0"/>
            <a:satOff val="0"/>
            <a:lumOff val="0"/>
            <a:alphaOff val="0"/>
          </a:schemeClr>
        </a:solidFill>
        <a:ln w="19050" cap="flat" cmpd="sng" algn="ctr">
          <a:solidFill>
            <a:schemeClr val="accent5">
              <a:hueOff val="-4050717"/>
              <a:satOff val="-275"/>
              <a:lumOff val="65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102732" rIns="111290" bIns="102732" numCol="1" spcCol="1270" anchor="ctr" anchorCtr="0">
          <a:noAutofit/>
        </a:bodyPr>
        <a:lstStyle/>
        <a:p>
          <a:pPr marL="0" lvl="0" indent="0" algn="ctr" defTabSz="1244600">
            <a:lnSpc>
              <a:spcPct val="90000"/>
            </a:lnSpc>
            <a:spcBef>
              <a:spcPct val="0"/>
            </a:spcBef>
            <a:spcAft>
              <a:spcPct val="35000"/>
            </a:spcAft>
            <a:buNone/>
          </a:pPr>
          <a:r>
            <a:rPr lang="en-US" sz="2800" kern="1200" noProof="0" dirty="0"/>
            <a:t>Design</a:t>
          </a:r>
        </a:p>
      </dsp:txBody>
      <dsp:txXfrm>
        <a:off x="0" y="1104438"/>
        <a:ext cx="2103120" cy="1040029"/>
      </dsp:txXfrm>
    </dsp:sp>
    <dsp:sp modelId="{4F5F3867-57EA-4D42-A9E7-D77BDB1207F1}">
      <dsp:nvSpPr>
        <dsp:cNvPr id="0" name=""/>
        <dsp:cNvSpPr/>
      </dsp:nvSpPr>
      <dsp:spPr>
        <a:xfrm>
          <a:off x="2103120" y="2206869"/>
          <a:ext cx="8412480" cy="1040029"/>
        </a:xfrm>
        <a:prstGeom prst="rect">
          <a:avLst/>
        </a:prstGeom>
        <a:solidFill>
          <a:schemeClr val="accent5">
            <a:hueOff val="-8101434"/>
            <a:satOff val="-551"/>
            <a:lumOff val="1307"/>
            <a:alphaOff val="0"/>
          </a:schemeClr>
        </a:solidFill>
        <a:ln w="19050" cap="flat" cmpd="sng" algn="ctr">
          <a:solidFill>
            <a:schemeClr val="accent5">
              <a:hueOff val="-8101434"/>
              <a:satOff val="-551"/>
              <a:lumOff val="130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264167" rIns="163225" bIns="264167" numCol="1" spcCol="1270" anchor="ctr" anchorCtr="0">
          <a:noAutofit/>
        </a:bodyPr>
        <a:lstStyle/>
        <a:p>
          <a:pPr marL="0" lvl="0" indent="0" algn="l" defTabSz="1066800">
            <a:lnSpc>
              <a:spcPct val="90000"/>
            </a:lnSpc>
            <a:spcBef>
              <a:spcPct val="0"/>
            </a:spcBef>
            <a:spcAft>
              <a:spcPct val="35000"/>
            </a:spcAft>
            <a:buNone/>
          </a:pPr>
          <a:r>
            <a:rPr lang="en-US" sz="2400" kern="1200" noProof="0" dirty="0"/>
            <a:t>Deliver working software in small, safe increments</a:t>
          </a:r>
        </a:p>
      </dsp:txBody>
      <dsp:txXfrm>
        <a:off x="2103120" y="2206869"/>
        <a:ext cx="8412480" cy="1040029"/>
      </dsp:txXfrm>
    </dsp:sp>
    <dsp:sp modelId="{F34C9C24-3615-45B3-9081-89FF28962B0F}">
      <dsp:nvSpPr>
        <dsp:cNvPr id="0" name=""/>
        <dsp:cNvSpPr/>
      </dsp:nvSpPr>
      <dsp:spPr>
        <a:xfrm>
          <a:off x="0" y="2206869"/>
          <a:ext cx="2103120" cy="1040029"/>
        </a:xfrm>
        <a:prstGeom prst="rect">
          <a:avLst/>
        </a:prstGeom>
        <a:solidFill>
          <a:schemeClr val="lt1">
            <a:hueOff val="0"/>
            <a:satOff val="0"/>
            <a:lumOff val="0"/>
            <a:alphaOff val="0"/>
          </a:schemeClr>
        </a:solidFill>
        <a:ln w="19050" cap="flat" cmpd="sng" algn="ctr">
          <a:solidFill>
            <a:schemeClr val="accent5">
              <a:hueOff val="-8101434"/>
              <a:satOff val="-551"/>
              <a:lumOff val="130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102732" rIns="111290" bIns="102732" numCol="1" spcCol="1270" anchor="ctr" anchorCtr="0">
          <a:noAutofit/>
        </a:bodyPr>
        <a:lstStyle/>
        <a:p>
          <a:pPr marL="0" lvl="0" indent="0" algn="ctr" defTabSz="1244600">
            <a:lnSpc>
              <a:spcPct val="90000"/>
            </a:lnSpc>
            <a:spcBef>
              <a:spcPct val="0"/>
            </a:spcBef>
            <a:spcAft>
              <a:spcPct val="35000"/>
            </a:spcAft>
            <a:buNone/>
          </a:pPr>
          <a:r>
            <a:rPr lang="en-US" sz="2800" kern="1200" noProof="0" dirty="0"/>
            <a:t>Build</a:t>
          </a:r>
        </a:p>
      </dsp:txBody>
      <dsp:txXfrm>
        <a:off x="0" y="2206869"/>
        <a:ext cx="2103120" cy="1040029"/>
      </dsp:txXfrm>
    </dsp:sp>
    <dsp:sp modelId="{07565D8F-4E73-4435-9848-1E4E48106F74}">
      <dsp:nvSpPr>
        <dsp:cNvPr id="0" name=""/>
        <dsp:cNvSpPr/>
      </dsp:nvSpPr>
      <dsp:spPr>
        <a:xfrm>
          <a:off x="2103120" y="3309300"/>
          <a:ext cx="8412480" cy="1040029"/>
        </a:xfrm>
        <a:prstGeom prst="rect">
          <a:avLst/>
        </a:prstGeom>
        <a:solidFill>
          <a:schemeClr val="accent5">
            <a:hueOff val="-12152150"/>
            <a:satOff val="-826"/>
            <a:lumOff val="1961"/>
            <a:alphaOff val="0"/>
          </a:schemeClr>
        </a:solidFill>
        <a:ln w="19050" cap="flat" cmpd="sng" algn="ctr">
          <a:solidFill>
            <a:schemeClr val="accent5">
              <a:hueOff val="-12152150"/>
              <a:satOff val="-826"/>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264167" rIns="163225" bIns="264167" numCol="1" spcCol="1270" anchor="ctr" anchorCtr="0">
          <a:noAutofit/>
        </a:bodyPr>
        <a:lstStyle/>
        <a:p>
          <a:pPr marL="0" lvl="0" indent="0" algn="l" defTabSz="1066800">
            <a:lnSpc>
              <a:spcPct val="90000"/>
            </a:lnSpc>
            <a:spcBef>
              <a:spcPct val="0"/>
            </a:spcBef>
            <a:spcAft>
              <a:spcPct val="35000"/>
            </a:spcAft>
            <a:buNone/>
          </a:pPr>
          <a:r>
            <a:rPr lang="en-US" sz="2400" i="0" kern="1200" noProof="0" dirty="0"/>
            <a:t>Learn from reality and iterate deliberately</a:t>
          </a:r>
        </a:p>
      </dsp:txBody>
      <dsp:txXfrm>
        <a:off x="2103120" y="3309300"/>
        <a:ext cx="8412480" cy="1040029"/>
      </dsp:txXfrm>
    </dsp:sp>
    <dsp:sp modelId="{EFE2A474-B53D-47EA-BEB4-5416876AE742}">
      <dsp:nvSpPr>
        <dsp:cNvPr id="0" name=""/>
        <dsp:cNvSpPr/>
      </dsp:nvSpPr>
      <dsp:spPr>
        <a:xfrm>
          <a:off x="0" y="3309300"/>
          <a:ext cx="2103120" cy="1040029"/>
        </a:xfrm>
        <a:prstGeom prst="rect">
          <a:avLst/>
        </a:prstGeom>
        <a:solidFill>
          <a:schemeClr val="lt1">
            <a:hueOff val="0"/>
            <a:satOff val="0"/>
            <a:lumOff val="0"/>
            <a:alphaOff val="0"/>
          </a:schemeClr>
        </a:solidFill>
        <a:ln w="19050" cap="flat" cmpd="sng" algn="ctr">
          <a:solidFill>
            <a:schemeClr val="accent5">
              <a:hueOff val="-12152150"/>
              <a:satOff val="-826"/>
              <a:lumOff val="196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102732" rIns="111290" bIns="102732" numCol="1" spcCol="1270" anchor="ctr" anchorCtr="0">
          <a:noAutofit/>
        </a:bodyPr>
        <a:lstStyle/>
        <a:p>
          <a:pPr marL="0" lvl="0" indent="0" algn="ctr" defTabSz="1244600">
            <a:lnSpc>
              <a:spcPct val="90000"/>
            </a:lnSpc>
            <a:spcBef>
              <a:spcPct val="0"/>
            </a:spcBef>
            <a:spcAft>
              <a:spcPct val="35000"/>
            </a:spcAft>
            <a:buNone/>
          </a:pPr>
          <a:r>
            <a:rPr lang="en-US" sz="2800" kern="1200" noProof="0" dirty="0"/>
            <a:t>Improve</a:t>
          </a:r>
        </a:p>
      </dsp:txBody>
      <dsp:txXfrm>
        <a:off x="0" y="3309300"/>
        <a:ext cx="2103120" cy="1040029"/>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10.xml><?xml version="1.0" encoding="utf-8"?>
<dgm:layoutDef xmlns:dgm="http://schemas.openxmlformats.org/drawingml/2006/diagram" xmlns:a="http://schemas.openxmlformats.org/drawingml/2006/main" uniqueId="urn:microsoft.com/office/officeart/2016/7/layout/BasicProcessNew">
  <dgm:title val="Basic Process New"/>
  <dgm:desc val=""/>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fact="0.15"/>
      <dgm:constr type="h" for="ch" forName="sibTrans" op="equ"/>
    </dgm:constrLst>
    <dgm:ruleLst>
      <dgm:rule type="h" for="ch" forName="sibTrans" val="6.75" fact="NaN" max="NaN"/>
      <dgm:rule type="w" for="ch" forName="sibTrans" val="8.75" fact="NaN" max="NaN"/>
    </dgm:ruleLst>
    <dgm:forEach name="nodesForEach" axis="ch" ptType="node">
      <dgm:layoutNode name="node">
        <dgm:varLst>
          <dgm:bulletEnabled val="1"/>
        </dgm:varLst>
        <dgm:alg type="tx"/>
        <dgm:shape xmlns:r="http://schemas.openxmlformats.org/officeDocument/2006/relationships" type="rect" r:blip="">
          <dgm:adjLst>
            <dgm:adj idx="1" val="0.1"/>
          </dgm:adjLst>
        </dgm:shape>
        <dgm:presOf axis="desOrSelf" ptType="node"/>
        <dgm:constrLst>
          <dgm:constr type="h" refType="w" fact="0.6"/>
          <dgm:constr type="lMarg" val="12"/>
          <dgm:constr type="rMarg" val="12"/>
          <dgm:constr type="tMarg" val="12"/>
          <dgm:constr type="bMarg" val="12"/>
        </dgm:constrLst>
        <dgm:ruleLst>
          <dgm:rule type="primFontSz" val="11" fact="NaN" max="NaN"/>
          <dgm:rule type="primFontSz" val="18" fact="NaN" max="NaN"/>
          <dgm:rule type="h" val="NaN" fact="1.5" max="NaN"/>
          <dgm:rule type="primFontSz" val="11" fact="NaN" max="NaN"/>
          <dgm:rule type="h" val="INF" fact="NaN" max="NaN"/>
        </dgm:ruleLst>
      </dgm:layoutNode>
      <dgm:forEach name="sibTransForEach" axis="followSib" ptType="sibTrans" cnt="1">
        <dgm:layoutNode name="sibTransSpacerBeforeConnector" styleLbl="node1">
          <dgm:alg type="sp"/>
          <dgm:shape xmlns:r="http://schemas.openxmlformats.org/officeDocument/2006/relationships" r:blip="">
            <dgm:adjLst/>
          </dgm:shape>
          <dgm:constrLst>
            <dgm:constr type="w" val="4.5"/>
          </dgm:constrLst>
          <dgm:presOf/>
          <dgm:ruleLst>
            <dgm:rule type="w" val="4.5" fact="NaN" max="NaN"/>
          </dgm:ruleLst>
        </dgm:layoutNode>
        <dgm:layoutNode name="sibTrans" styleLbl="node1">
          <dgm:alg type="sp"/>
          <dgm:shape xmlns:r="http://schemas.openxmlformats.org/officeDocument/2006/relationships" type="rightArrow" r:blip="">
            <dgm:adjLst>
              <dgm:adj idx="1" val="0.5"/>
            </dgm:adjLst>
          </dgm:shape>
          <dgm:presOf axis="self"/>
          <dgm:constrLst>
            <dgm:constr type="h" val="6.75"/>
          </dgm:constrLst>
          <dgm:ruleLst>
            <dgm:rule type="h" val="6.75" fact="NaN" max="NaN"/>
            <dgm:rule type="w" val="8.75" fact="NaN" max="NaN"/>
          </dgm:ruleLst>
        </dgm:layoutNode>
        <dgm:layoutNode name="sibTransSpacerAfterConnector">
          <dgm:alg type="sp"/>
          <dgm:shape xmlns:r="http://schemas.openxmlformats.org/officeDocument/2006/relationships" r:blip="">
            <dgm:adjLst/>
          </dgm:shape>
          <dgm:constrLst>
            <dgm:constr type="w" val="4.5"/>
          </dgm:constrLst>
          <dgm:presOf/>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12.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13.xml><?xml version="1.0" encoding="utf-8"?>
<dgm:layoutDef xmlns:dgm="http://schemas.openxmlformats.org/drawingml/2006/diagram" xmlns:a="http://schemas.openxmlformats.org/drawingml/2006/main" uniqueId="urn:microsoft.com/office/officeart/2016/7/layout/LinearArrowProcessNumbered">
  <dgm:title val="Linear Arrow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shape called UpArrowCallout. Also the nodes are connected by an arrow like shape emphasizing the process natur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3"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L"/>
      <dgm:param type="nodeVertAlign" val="t"/>
    </dgm:alg>
    <dgm:shape xmlns:r="http://schemas.openxmlformats.org/officeDocument/2006/relationships" r:blip="">
      <dgm:adjLst/>
    </dgm:shape>
    <dgm:presOf/>
    <dgm:constrLst>
      <dgm:constr type="w" for="ch" forName="compositeNode" refType="w"/>
      <dgm:constr type="h" for="ch" forName="compositeNode" op="equ"/>
      <dgm:constr type="w" for="ch" forName="sibTransComposite" refType="w" refFor="ch" refForName="compositeNode" fact="0"/>
      <dgm:constr type="w" for="des" forName="parTx"/>
      <dgm:constr type="h" for="des" forName="parTx" op="equ"/>
      <dgm:constr type="h" for="des" forName="parSh" op="equ"/>
      <dgm:constr type="w" for="des" forName="nodeText"/>
      <dgm:constr type="h" for="des" forName="nodeText" op="equ"/>
      <dgm:constr type="w" for="des" forName="parSh"/>
      <dgm:constr type="w" for="des" forName="parSh" op="equ"/>
      <dgm:constr type="primFontSz" for="des" forName="parTx" val="26"/>
      <dgm:constr type="primFontSz" for="des" forName="parTx" op="equ"/>
      <dgm:constr type="primFontSz" for="des" forName="parSh" op="equ"/>
      <dgm:constr type="primFontSz" for="des" forName="nodeText" op="equ"/>
      <dgm:constr type="secFontSz" for="des" forName="nodeText" op="equ"/>
      <dgm:constr type="primFontSz" for="des" forName="sibTransNodeCircle" op="equ"/>
      <dgm:constr type="h" for="des" forName="sibTransNodeCircle" op="equ"/>
      <dgm:constr type="w" for="des" forName="sibTransNodeCircle" op="equ"/>
      <dgm:constr type="h" for="des" forName="parTx" refType="primFontSz" refFor="des" refForName="parTx" fact="1.5"/>
      <dgm:constr type="h" for="ch" forName="compositeNode" refType="h"/>
      <dgm:constr type="h" for="des" forName="parSh" refType="w"/>
      <dgm:constr type="h" for="des" forName="nodeText" refType="primFontSz" refFor="des" refForName="parTx" fact="2.1"/>
      <dgm:constr type="h" for="des" forName="parSh" refType="h" refFor="des" refForName="parTx" op="lte" fact="1.2"/>
      <dgm:constr type="h" for="des" forName="parSh" refType="h" refFor="des" refForName="parTx" op="gte" fact="1.2"/>
    </dgm:constrLst>
    <dgm:ruleLst>
      <dgm:rule type="primFontSz" for="des" forName="parSh" val="5" fact="NaN" max="NaN"/>
    </dgm:ruleLst>
    <dgm:forEach name="Name3" axis="ch" ptType="node">
      <dgm:layoutNode name="compositeNode">
        <dgm:alg type="composite"/>
        <dgm:shape xmlns:r="http://schemas.openxmlformats.org/officeDocument/2006/relationships" r:blip="">
          <dgm:adjLst/>
        </dgm:shape>
        <dgm:presOf/>
        <dgm:choose name="Name004">
          <dgm:if name="Name5" axis="self" ptType="node" func="cnt" op="equ" val="0">
            <dgm:constrLst>
              <dgm:constr type="w" for="ch" forName="parTx" refType="w"/>
              <dgm:constr type="w" for="ch" forName="parSh" refType="w" refFor="ch" refForName="parTx"/>
              <dgm:constr type="w" for="ch" forName="nodeText" refType="w" refFor="ch" refForName="parTx"/>
              <dgm:constr type="t" for="ch" forName="nodeText" refType="b" refFor="ch" refForName="parSh"/>
            </dgm:constrLst>
          </dgm:if>
          <dgm:else name="Name6">
            <dgm:constrLst>
              <dgm:constr type="w" for="ch" forName="parTx" refType="w"/>
              <dgm:constr type="w" for="ch" forName="parSh" refType="w" refFor="ch" refForName="parTx"/>
              <dgm:constr type="w" for="ch" forName="nodeText" refType="w" refFor="ch" refForName="parTx" fact="0.9"/>
              <dgm:constr type="t" for="ch" forName="nodeText" refType="b" refFor="ch" refForName="parSh"/>
            </dgm:constrLst>
          </dgm:else>
        </dgm:choose>
        <dgm:ruleLst>
          <dgm:rule type="h" val="INF" fact="NaN" max="NaN"/>
        </dgm:ruleLst>
        <dgm:layoutNode name="parTx">
          <dgm:varLst>
            <dgm:chMax val="0"/>
            <dgm:chPref val="0"/>
            <dgm:bulletEnabled val="1"/>
          </dgm:varLst>
          <dgm:alg type="tx"/>
          <dgm:shape xmlns:r="http://schemas.openxmlformats.org/officeDocument/2006/relationships" type="rect" r:blip="" zOrderOff="1" hideGeom="1">
            <dgm:adjLst/>
          </dgm:shape>
          <dgm:presOf/>
          <dgm:constrLst>
            <dgm:constr type="h" refType="w" op="lte" fact="0.4"/>
            <dgm:constr type="h"/>
          </dgm:constrLst>
          <dgm:ruleLst>
            <dgm:rule type="h" val="INF" fact="NaN" max="NaN"/>
          </dgm:ruleLst>
        </dgm:layoutNode>
        <dgm:layoutNode name="parSh">
          <dgm:alg type="composite"/>
          <dgm:shape xmlns:r="http://schemas.openxmlformats.org/officeDocument/2006/relationships" r:blip="">
            <dgm:adjLst/>
          </dgm:shape>
          <dgm:presOf axis="self" ptType="node"/>
          <dgm:choose name="casesForFirstAndLastNode">
            <dgm:if name="ifFirstNode" axis="self" ptType="node" func="pos" op="equ" val="1">
              <dgm:choose name="removeLineWhenOnlyOneNode">
                <dgm:if name="ifOnlyOneNode" axis="followSib" ptType="node" func="cnt" op="equ" val="0">
                  <dgm:constrLst>
                    <dgm:constr type="h"/>
                    <dgm:constr type="h" for="ch" forName="lineNode" val="0.002"/>
                    <dgm:constr type="w" for="ch" forName="lineNode" refType="w" fact="0"/>
                    <dgm:constr type="w" for="ch" forName="lineArrowNode" refType="w" fact="0"/>
                    <dgm:constr type="h" for="ch" forName="lineArrowNode" refType="h" fact="0"/>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ifMoreThanOneNode">
                  <dgm:constrLst>
                    <dgm:constr type="h"/>
                    <dgm:constr type="h" for="ch" forName="lineNode" val="0.002"/>
                    <dgm:constr type="w" for="ch" forName="lineNode" refType="w" fact="0.4"/>
                    <dgm:constr type="l" for="ch" forName="lineNode" refType="w" fact="0.5"/>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if>
            <dgm:if name="ifLastNode" axis="self" ptType="node" func="revPos" op="equ" val="1">
              <dgm:constrLst>
                <dgm:constr type="h"/>
                <dgm:constr type="h" for="ch" forName="lineNode" val="0.002"/>
                <dgm:constr type="w" for="ch" forName="lineNode" refType="w" fact="0.45"/>
                <dgm:constr type="w" for="ch" forName="lineArrowNode" refType="w" fact="0"/>
                <dgm:constr type="h" for="ch" forName="lineArrowNode" refType="h" fact="0"/>
                <dgm:constr type="ctrY" for="ch" forName="lineNode" refType="ctrY" refFor="ch" refForName="sibTransNodeCircle"/>
                <dgm:constr type="h" for="ch" forName="sibTransNodeCircle" refType="h"/>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allOtherNodes">
              <dgm:constrLst>
                <dgm:constr type="h"/>
                <dgm:constr type="h" for="ch" forName="lineNode" val="0.002"/>
                <dgm:constr type="w" for="ch" forName="lineNode" refType="w" fact="0.9"/>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layoutNode name="lineNode" styleLbl="alignAccFollowNode1">
            <dgm:alg type="sp"/>
            <dgm:shape xmlns:r="http://schemas.openxmlformats.org/officeDocument/2006/relationships" type="rect" r:blip="">
              <dgm:adjLst/>
            </dgm:shape>
            <dgm:presOf/>
            <dgm:constrLst/>
            <dgm:ruleLst/>
          </dgm:layoutNode>
          <dgm:layoutNode name="lineArrowNode" styleLbl="alignAccFollowNode1">
            <dgm:alg type="sp"/>
            <dgm:shape xmlns:r="http://schemas.openxmlformats.org/officeDocument/2006/relationships" type="chevron" r:blip="">
              <dgm:adjLst>
                <dgm:adj idx="1" val="0.9"/>
              </dgm:adjLst>
            </dgm:shape>
            <dgm:presOf/>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param type="parTxRTLAlign" val="l"/>
              </dgm:alg>
              <dgm:shape xmlns:r="http://schemas.openxmlformats.org/officeDocument/2006/relationships" type="ellipse" r:blip="">
                <dgm:adjLst/>
              </dgm:shape>
              <dgm:constrLst>
                <dgm:constr type="w" refType="h" op="equ"/>
                <dgm:constr type="primFontSz" val="60"/>
                <dgm:constr type="tMarg" refType="w" fact="0.11"/>
                <dgm:constr type="lMarg" refType="w" fact="0.11"/>
                <dgm:constr type="rMarg" refType="w" fact="0.11"/>
                <dgm:constr type="bMarg" refType="w" fact="0.11"/>
              </dgm:constrLst>
              <dgm:ruleLst>
                <dgm:rule type="primFontSz" val="14" fact="NaN" max="NaN"/>
              </dgm:ruleLst>
            </dgm:layoutNode>
            <dgm:layoutNode name="spacerBetweenCircleAndCallout">
              <dgm:varLst/>
              <dgm:presOf/>
              <dgm:alg type="sp"/>
              <dgm:shape xmlns:r="http://schemas.openxmlformats.org/officeDocument/2006/relationships" r:blip="">
                <dgm:adjLst/>
              </dgm:shape>
              <dgm:constrLst/>
              <dgm:ruleLst/>
            </dgm:layoutNode>
          </dgm:forEach>
          <dgm:presOf/>
          <dgm:ruleLst/>
        </dgm:layoutNode>
        <dgm:layoutNode name="nodeText" styleLbl="alignAccFollowNode1">
          <dgm:varLst>
            <dgm:bulletEnabled val="1"/>
          </dgm:varLst>
          <dgm:alg type="tx">
            <dgm:param type="parTxLTRAlign" val="l"/>
            <dgm:param type="parTxRTLAlign" val="r"/>
            <dgm:param type="txAnchorVert" val="t"/>
          </dgm:alg>
          <dgm:shape xmlns:r="http://schemas.openxmlformats.org/officeDocument/2006/relationships" type="upArrowCallout" r:blip="">
            <dgm:adjLst>
              <dgm:adj idx="1" val="0.5"/>
              <dgm:adj idx="2" val="0.2"/>
              <dgm:adj idx="3" val="0.2"/>
              <dgm:adj idx="4" val="1"/>
            </dgm:adjLst>
          </dgm:shape>
          <dgm:presOf axis="desOrSelf" ptType="node"/>
          <dgm:constrLst>
            <dgm:constr type="secFontSz" val="16"/>
            <dgm:constr type="primFontSz" val="26"/>
            <dgm:constr type="h"/>
            <dgm:constr type="tMarg" val="13"/>
            <dgm:constr type="lMarg" refType="w" fact="0.2236"/>
            <dgm:constr type="rMarg" refType="w" fact="0.2236"/>
            <dgm:constr type="bMarg" val="13"/>
          </dgm:constrLst>
          <dgm:ruleLst>
            <dgm:rule type="secFontSz" val="11" fact="NaN" max="NaN"/>
            <dgm:rule type="primFontSz" val="11" fact="NaN" max="NaN"/>
            <dgm:rule type="h" val="INF" fact="NaN" max="NaN"/>
          </dgm:ruleLst>
        </dgm:layoutNode>
      </dgm:layoutNode>
      <dgm:forEach name="sibTransForEach" axis="followSib" ptType="sibTrans" cnt="1">
        <dgm:layoutNode name="sibTransComposite" styleLbl="alignAccFollowNode1">
          <dgm:alg type="sp"/>
          <dgm:shape xmlns:r="http://schemas.openxmlformats.org/officeDocument/2006/relationships" r:blip="">
            <dgm:adjLst/>
          </dgm:shape>
          <dgm:ruleLst/>
        </dgm:layoutNode>
        <dgm:ruleLst>
          <dgm:rule type="h" val="INF" fact="NaN" max="NaN"/>
        </dgm:ruleLst>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14.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16/7/layout/ChevronBlockProcess">
  <dgm:title val="Chevron Block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28"/>
      <dgm:constr type="primFontSz" for="des" forName="desTx" refType="primFontSz" refFor="des" refForName="parTx" op="lte" fact="0.75"/>
      <dgm:constr type="h" for="des" forName="desTx" op="equ"/>
      <dgm:constr type="w" for="ch" forName="space" refType="w" op="equ" fact="-0.005"/>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91"/>
              <dgm:constr type="t" for="ch" forName="desTx" refType="h" refFor="ch" refForName="parTx"/>
            </dgm:constrLst>
          </dgm:if>
          <dgm:else name="Name9">
            <dgm:constrLst>
              <dgm:constr type="l" for="ch" forName="parTx"/>
              <dgm:constr type="w" for="ch" forName="parTx" refType="w"/>
              <dgm:constr type="t" for="ch" forName="parTx"/>
              <dgm:constr type="l" for="ch" forName="desTx" refType="w" fact="0.09"/>
              <dgm:constr type="w" for="ch" forName="desTx" refType="w" refFor="ch" refForName="parTx" fact="0.91"/>
              <dgm:constr type="t" for="ch" forName="desTx" refType="h" refFor="ch" refForName="parTx"/>
            </dgm:constrLst>
          </dgm:else>
        </dgm:choose>
        <dgm:ruleLst>
          <dgm:rule type="h" val="INF" fact="NaN" max="NaN"/>
        </dgm:ruleLst>
        <dgm:layoutNode name="parTx" styleLbl="alignNode1">
          <dgm:varLst>
            <dgm:chMax val="0"/>
            <dgm:chPref val="0"/>
          </dgm:varLst>
          <dgm:alg type="tx"/>
          <dgm:choose name="Name10">
            <dgm:if name="Name11" func="var" arg="dir" op="equ" val="norm">
              <dgm:shape xmlns:r="http://schemas.openxmlformats.org/officeDocument/2006/relationships" type="chevron" r:blip="">
                <dgm:adjLst>
                  <dgm:adj idx="1" val="0.3"/>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3"/>
                <dgm:constr type="h"/>
                <dgm:constr type="tMarg" refType="w" fact="0.105"/>
                <dgm:constr type="bMarg" refType="w" fact="0.105"/>
                <dgm:constr type="lMarg" refType="w" fact="0.105"/>
                <dgm:constr type="rMarg" refType="w" fact="0.105"/>
              </dgm:constrLst>
            </dgm:if>
            <dgm:else name="Name15">
              <dgm:constrLst>
                <dgm:constr type="h" refType="w" op="lte" fact="0.3"/>
                <dgm:constr type="h"/>
                <dgm:constr type="tMarg" refType="w" fact="0.105"/>
                <dgm:constr type="bMarg" refType="w" fact="0.105"/>
                <dgm:constr type="lMarg" refType="w" fact="0.105"/>
                <dgm:constr type="rMarg" refType="w" fact="0.105"/>
              </dgm:constrLst>
            </dgm:else>
          </dgm:choose>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0"/>
            <dgm:constr type="tMarg" refType="w" fact="0.224"/>
            <dgm:constr type="bMarg" refType="w" fact="0.448"/>
            <dgm:constr type="lMarg" refType="w" fact="0.224"/>
            <dgm:constr type="rMarg" refType="w" fact="0.224"/>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16/7/layout/BasicTimeline">
  <dgm:title val="Basic Timeline"/>
  <dgm:desc val="Use to show a list of events in chronological order. The rounded rectangular shape contains the description while the date is shown below on the time line. It's the perfect SmartArt for displaying large amount of text with a medium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FollowNode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presOf/>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16"/>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42"/>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t" for="ch" forName="L1TextContainer" refType="h" fact="0.537"/>
                <dgm:constr type="h" for="ch" forName="L1TextContainer" refType="h" fact="0.113"/>
                <dgm:constr type="w" for="ch" forName="L2TextContainerWrapper" refType="w"/>
                <dgm:constr type="h" for="ch" forName="L2TextContainerWrapper" refType="h" fact="0.31"/>
                <dgm:constr type="b" for="ch" forName="L2TextContainerWrapper" refType="h" fact="0.31"/>
                <dgm:constr type="w" for="ch" forName="ConnectLine"/>
                <dgm:constr type="l" for="ch" forName="ConnectLine" refType="w" fact="0.5"/>
                <dgm:constr type="h" for="ch" forName="ConnectLine" refType="h" fact="0.19"/>
                <dgm:constr type="t" for="ch" forName="ConnectLine" refType="h" fact="0.31"/>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8"/>
                <dgm:constr type="l" for="ch" forName="L1TextContainer" refType="w" fact="0.06"/>
                <dgm:constr type="t" for="ch" forName="L1TextContainer" refType="h" fact="0.35"/>
                <dgm:constr type="h" for="ch" forName="L1TextContainer" refType="h" fact="0.113"/>
                <dgm:constr type="w" for="ch" forName="L2TextContainerWrapper" refType="w"/>
                <dgm:constr type="h" for="ch" forName="L2TextContainerWrapper" refType="h" fact="0.31"/>
                <dgm:constr type="t" for="ch" forName="L2TextContainerWrapper" refType="h" fact="0.69"/>
                <dgm:constr type="w" for="ch" forName="ConnectLine"/>
                <dgm:constr type="l" for="ch" forName="ConnectLine" refType="w" fact="0.5"/>
                <dgm:constr type="h" for="ch" forName="ConnectLine" refType="h" fact="0.19"/>
                <dgm:constr type="t" for="ch" forName="ConnectLine" refType="h" fact="0.5"/>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55"/>
                  <dgm:constr type="b" for="ch" forName="L2TextContainer" refType="h"/>
                  <dgm:constr type="h" for="ch" forName="FlexibleEmptyPlaceHolder" refType="h" fact="0.45"/>
                </dgm:constrLst>
              </dgm:if>
              <dgm:else name="CaseForPlacingL2TextContaineBelowDivider">
                <dgm:constrLst>
                  <dgm:constr type="h" for="ch" forName="L2TextContainer" refType="h" fact="0.55"/>
                  <dgm:constr type="h" for="ch" forName="FlexibleEmptyPlaceHolder" refType="h" fact="0.45"/>
                  <dgm:constr type="b" for="ch" forName="FlexibleEmptyPlaceHolder" refType="h"/>
                </dgm:constrLst>
              </dgm:else>
            </dgm:choose>
            <dgm:layoutNode name="L2TextContainer" styleLbl="bgAcc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oundRect" r:blip="">
                <dgm:adjLst/>
              </dgm:shape>
              <dgm:presOf axis="des" ptType="node"/>
              <dgm:constrLst>
                <dgm:constr type="primFontSz" val="17"/>
                <dgm:constr type="lMarg" refType="primFontSz" fact="0.7"/>
                <dgm:constr type="rMarg" refType="primFontSz" fact="0.7"/>
                <dgm:constr type="tMarg" refType="primFontSz" fact="0.7"/>
                <dgm:constr type="bMarg" refType="primFontSz" fact="0.7"/>
              </dgm:constrLst>
              <dgm:ruleLst>
                <dgm:rule type="primFontSz" val="12" fact="NaN" max="NaN"/>
                <dgm:rule type="secFontSz" val="10" fact="NaN" max="NaN"/>
                <dgm:rule type="h" val="INF"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2TextContainer">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orPoint" styleLbl="alignNode1" moveWith="L2TextContainer">
            <dgm:alg type="sp"/>
            <dgm:shape xmlns:r="http://schemas.openxmlformats.org/officeDocument/2006/relationships" type="ellipse" r:blip="" zOrderOff="1">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18.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19.xml><?xml version="1.0" encoding="utf-8"?>
<dgm:layoutDef xmlns:dgm="http://schemas.openxmlformats.org/drawingml/2006/diagram" xmlns:a="http://schemas.openxmlformats.org/drawingml/2006/main" uniqueId="urn:microsoft.com/office/officeart/2017/3/layout/HorizontalLabelsTimeline">
  <dgm:title val="Horizontal Labels Timeline"/>
  <dgm:desc val="Use to show a list of events in chronological order. The rectangular shape contains the description while the date is shown immediately below. It can display a large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1">
      <dgm:alg type="sp"/>
      <dgm:shape xmlns:r="http://schemas.openxmlformats.org/officeDocument/2006/relationships" type="line" r:blip="" zOrderOff="-1">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h" for="ch" forName="L1TextContainer" refType="h" fact="0.12"/>
                <dgm:constr type="t" for="ch" forName="L1TextContainer" refType="h" fact="0.31"/>
                <dgm:constr type="w" for="ch" forName="L2TextContainerWrapper" refType="w" fact="0.88"/>
                <dgm:constr type="l" for="ch" forName="L2TextContainerWrapper" refType="w" fact="0.06"/>
                <dgm:constr type="h" for="ch" forName="L2TextContainerWrapper" refType="h" fact="0.31"/>
                <dgm:constr type="b" for="ch" forName="L2TextContainerWrapper" refType="h" fact="0.31"/>
                <dgm:constr type="w" for="ch" forName="ConnectLine"/>
                <dgm:constr type="ctrX" for="ch" forName="ConnectLine" refType="w" fact="0.5"/>
                <dgm:constr type="h" for="ch" forName="ConnectLine" refType="h" fact="0.07"/>
                <dgm:constr type="t" for="ch" forName="ConnectLine" refType="h" fact="0.43"/>
                <dgm:constr type="w" for="ch" forName="ConnectorPoint" refType="h" fact="0.022"/>
                <dgm:constr type="h" for="ch" forName="ConnectorPoint" refType="h" fact="0.022"/>
                <dgm:constr type="ctrX" for="ch" forName="ConnectorPoint" refType="w" fact="0.5"/>
                <dgm:constr type="ctrY" for="ch" forName="ConnectorPoint" refType="h" fact="0.5"/>
                <dgm:constr type="w" for="ch" forName="EmptyPlaceHolder" refType="w"/>
                <dgm:constr type="h" for="ch" forName="EmptyPlaceHolder" refType="h" fact="0.5"/>
                <dgm:constr type="t" for="ch" forName="EmptyPlaceHolder" refType="h" fact="0.5"/>
              </dgm:constrLst>
            </dgm:if>
            <dgm:else name="CaseForPlacingNodeBelowDivider">
              <dgm:constrLst>
                <dgm:constr type="w" for="ch" forName="L1TextContainer" refType="w" fact="0.88"/>
                <dgm:constr type="l" for="ch" forName="L1TextContainer" refType="w" fact="0.06"/>
                <dgm:constr type="h" for="ch" forName="L1TextContainer" refType="h" fact="0.12"/>
                <dgm:constr type="t" for="ch" forName="L1TextContainer" refType="h" fact="0.57"/>
                <dgm:constr type="w" for="ch" forName="L2TextContainerWrapper" refType="w" fact="0.88"/>
                <dgm:constr type="l" for="ch" forName="L2TextContainerWrapper" refType="w" fact="0.06"/>
                <dgm:constr type="h" for="ch" forName="L2TextContainerWrapper" refType="h" fact="0.31"/>
                <dgm:constr type="t" for="ch" forName="L2TextContainerWrapper" refType="h" fact="0.69"/>
                <dgm:constr type="w" for="ch" forName="ConnectLine"/>
                <dgm:constr type="ctrX" for="ch" forName="ConnectLine" refType="w" fact="0.5"/>
                <dgm:constr type="h" for="ch" forName="ConnectLine" refType="h" fact="0.07"/>
                <dgm:constr type="t" for="ch" forName="ConnectLine" refType="h" fact="0.5"/>
                <dgm:constr type="w" for="ch" forName="ConnectorPoint" refType="h" fact="0.022"/>
                <dgm:constr type="h" for="ch" forName="ConnectorPoint" refType="h" fact="0.022"/>
                <dgm:constr type="ctrX" for="ch" forName="ConnectorPoint" refType="w" fact="0.5"/>
                <dgm:constr type="ctrY" for="ch" forName="ConnectorPoint" refType="h" fact="0.5"/>
                <dgm:constr type="w" for="ch" forName="EmptyPlaceHolder" refType="w"/>
                <dgm:constr type="h" for="ch" forName="EmptyPlaceHolder" refType="h" fact="0.5"/>
                <dgm:constr type="t" for="ch" forName="EmptyPlaceHolder" refType="h" fact="0"/>
              </dgm:constrLst>
            </dgm:else>
          </dgm:choose>
          <dgm:layoutNode name="L1TextContainer" styleLbl="alignNode1">
            <dgm:varLst>
              <dgm:chMax val="1"/>
              <dgm:chPref val="1"/>
              <dgm:bulletEnabled val="1"/>
            </dgm:varLst>
            <dgm:alg type="tx">
              <dgm:param type="txAnchorVert" val="mid"/>
              <dgm:param type="parTxLTRAlign" val="ctr"/>
              <dgm:param type="parTxRTLAlign" val="ctr"/>
            </dgm:alg>
            <dgm:shape xmlns:r="http://schemas.openxmlformats.org/officeDocument/2006/relationships" type="rect" r:blip="">
              <dgm:adjLst/>
            </dgm:shape>
            <dgm:presOf axis="self"/>
            <dgm:constrLst>
              <dgm:constr type="tMarg" refType="primFontSz" fact="0.4"/>
              <dgm:constr type="bMarg" refType="primFontSz" fact="0.4"/>
              <dgm:constr type="lMarg" refType="primFontSz" fact="0.4"/>
              <dgm:constr type="rMarg" refType="primFontSz" fact="0.4"/>
            </dgm:constrLst>
            <dgm:ruleLst>
              <dgm:rule type="primFontSz" val="14" fact="NaN" max="NaN"/>
            </dgm:ruleLst>
          </dgm:layoutNode>
          <dgm:layoutNode name="L2TextContainerWrapper">
            <dgm:varLst>
              <dgm:bulletEnabled val="1"/>
            </dgm:varLst>
            <dgm:alg type="composite"/>
            <dgm:choose name="L2TextContainerConstr">
              <dgm:if name="CaseForPlacingL2TextContaineAboveDivider" axis="self" ptType="node" func="posOdd" op="equ" val="1">
                <dgm:constrLst>
                  <dgm:constr type="h" for="ch" forName="L2TextContainer" refType="h" fact="0.39"/>
                  <dgm:constr type="b" for="ch" forName="L2TextContainer" refType="h"/>
                  <dgm:constr type="h" for="ch" forName="FlexibleEmptyPlaceHolder" refType="h" fact="0.61"/>
                </dgm:constrLst>
              </dgm:if>
              <dgm:else name="CaseForPlacingL2TextContaineBelowDivider">
                <dgm:constrLst>
                  <dgm:constr type="h" for="ch" forName="L2TextContainer" refType="h" fact="0.39"/>
                  <dgm:constr type="h" for="ch" forName="FlexibleEmptyPlaceHolder" refType="h" fact="0.61"/>
                  <dgm:constr type="b" for="ch" forName="FlexibleEmptyPlaceHolder" refType="h"/>
                </dgm:constrLst>
              </dgm:else>
            </dgm:choose>
            <dgm:layoutNode name="L2TextContainer" styleLbl="bgAccFollowNode1" moveWith="L1TextContainer">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tMarg" refType="primFontSz" fact="0.75"/>
                <dgm:constr type="bMarg" refType="primFontSz" fact="0.75"/>
                <dgm:constr type="lMarg" refType="primFontSz" fact="0.75"/>
                <dgm:constr type="rMarg" refType="primFontSz" fact="0.75"/>
              </dgm:constrLst>
              <dgm:ruleLst>
                <dgm:rule type="h" val="INF" fact="NaN" max="NaN"/>
                <dgm:rule type="primFontSz" val="12" fact="NaN" max="NaN"/>
                <dgm:rule type="secFontSz" val="10"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1TextContainer">
            <dgm:alg type="sp"/>
            <dgm:shape xmlns:r="http://schemas.openxmlformats.org/officeDocument/2006/relationships" type="line" r:blip="">
              <dgm:adjLst/>
            </dgm:shape>
            <dgm:presOf/>
            <dgm:constrLst/>
          </dgm:layoutNode>
          <dgm:layoutNode name="ConnectorPoint" styleLbl="node1" moveWith="L1TextContainer">
            <dgm:alg type="sp"/>
            <dgm:shape xmlns:r="http://schemas.openxmlformats.org/officeDocument/2006/relationships" rot="45" type="rect" r:blip="" zOrderOff="10">
              <dgm:adjLst/>
              <dgm:extLst>
                <a:ext uri="{B698B0E9-8C71-41B9-8309-B3DCBF30829C}">
                  <dgm1612:spPr xmlns:dgm1612="http://schemas.microsoft.com/office/drawing/2016/12/diagram">
                    <a:ln w="6350"/>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20.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21.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22.xml><?xml version="1.0" encoding="utf-8"?>
<dgm:layoutDef xmlns:dgm="http://schemas.openxmlformats.org/drawingml/2006/diagram" xmlns:a="http://schemas.openxmlformats.org/drawingml/2006/main" uniqueId="urn:microsoft.com/office/officeart/2016/7/layout/HexagonTimeline">
  <dgm:title val="Hexagon Timeline"/>
  <dgm:desc val="Use to show a list of events in chronological order. An invisible box contains the description while the date is shown in hexagons, except for the first and last node where the date is shown in a home shape. It can display large amount of text with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1" val="20"/>
      <dgm:constr type="primFontSz" for="des" forName="Childtext1" val="20"/>
      <dgm:constr type="primFontSz" for="des" forName="Childtext1" refType="primFontSz" refFor="des" refForName="Parent1" op="lte"/>
      <dgm:constr type="w" for="ch" forName="composite" refType="w"/>
      <dgm:constr type="h" for="ch" forName="composite" refType="h"/>
      <dgm:constr type="w" for="ch" forName="spaceBetweenRectangles" refType="w" fact="0"/>
      <dgm:constr type="h" for="ch" forName="spaceBetweenRectangles" refType="h" fact="0"/>
      <dgm:constr type="primFontSz" for="des" forName="Parent1" op="equ"/>
      <dgm:constr type="primFontSz" for="des" forName="Childtext1" op="equ"/>
    </dgm:constrLst>
    <dgm:forEach name="nodesForEach" axis="ch" ptType="node">
      <dgm:layoutNode name="composite">
        <dgm:alg type="composite"/>
        <dgm:shape xmlns:r="http://schemas.openxmlformats.org/officeDocument/2006/relationships" r:blip="">
          <dgm:adjLst/>
        </dgm:shape>
        <dgm:choose name="casesForSnakingLogic">
          <dgm:if name="Name7" axis="self" ptType="node" func="posOdd" op="equ" val="1">
            <dgm:constrLst>
              <dgm:constr type="w" for="ch" forName="Parent1" refType="w" fact="0.72"/>
              <dgm:constr type="ctrY" for="ch" forName="Parent1" refType="h" fact="0.5"/>
              <dgm:constr type="h" for="ch" forName="Parent1" refType="h" fact="0.12"/>
              <dgm:constr type="l" for="ch" forName="Parent1" refType="w" fact="0.14"/>
              <dgm:constr type="w" for="ch" forName="Childtext1" refType="w"/>
              <dgm:constr type="h" for="ch" forName="Childtext1" refType="h" fact="0.32"/>
              <dgm:constr type="t" for="ch" forName="Childtext1" refType="h" fact="0"/>
              <dgm:constr type="w" for="ch" forName="ConnectLine"/>
              <dgm:constr type="h" for="ch" forName="ConnectLine" refType="h" fact="0.1"/>
              <dgm:constr type="b" for="ch" forName="ConnectLine" refType="t" refFor="ch" refForName="Parent1"/>
              <dgm:constr type="ctrX" for="ch" forName="ConnectLine" refType="w" fact="0.5"/>
              <dgm:constr type="w" for="ch" forName="ConnectLineEnd" refType="h" fact="0.02"/>
              <dgm:constr type="h" for="ch" forName="ConnectLineEnd" refType="h" fact="0.02"/>
              <dgm:constr type="b" for="ch" forName="ConnectLineEnd" refType="t" refFor="ch" refForName="ConnectLine"/>
              <dgm:constr type="ctrX" for="ch" forName="ConnectLineEnd" refType="ctrX" refFor="ch" refForName="ConnectLine"/>
              <dgm:constr type="w" for="ch" forName="EmptyPane" refType="w"/>
              <dgm:constr type="b" for="ch" forName="EmptyPane" refType="h"/>
              <dgm:constr type="h" for="ch" forName="EmptyPane" refType="h" fact="0.44"/>
            </dgm:constrLst>
          </dgm:if>
          <dgm:else name="Name8">
            <dgm:constrLst>
              <dgm:constr type="w" for="ch" forName="Parent1" refType="w" fact="0.72"/>
              <dgm:constr type="ctrY" for="ch" forName="Parent1" refType="h" fact="0.5"/>
              <dgm:constr type="h" for="ch" forName="Parent1" refType="h" fact="0.12"/>
              <dgm:constr type="l" for="ch" forName="Parent1" refType="w" fact="0.14"/>
              <dgm:constr type="w" for="ch" forName="Childtext1" refType="w"/>
              <dgm:constr type="h" for="ch" forName="Childtext1" refType="h" fact="0.32"/>
              <dgm:constr type="b" for="ch" forName="Childtext1" refType="h"/>
              <dgm:constr type="w" for="ch" forName="ConnectLine"/>
              <dgm:constr type="h" for="ch" forName="ConnectLine" refType="h" fact="0.1"/>
              <dgm:constr type="t" for="ch" forName="ConnectLine" refType="b" refFor="ch" refForName="Parent1"/>
              <dgm:constr type="ctrX" for="ch" forName="ConnectLine" refType="w" fact="0.5"/>
              <dgm:constr type="w" for="ch" forName="ConnectLineEnd" refType="h" fact="0.02"/>
              <dgm:constr type="h" for="ch" forName="ConnectLineEnd" refType="h" fact="0.02"/>
              <dgm:constr type="t" for="ch" forName="ConnectLineEnd" refType="b" refFor="ch" refForName="ConnectLine"/>
              <dgm:constr type="ctrX" for="ch" forName="ConnectLineEnd" refType="ctrX" refFor="ch" refForName="ConnectLine"/>
              <dgm:constr type="w" for="ch" forName="EmptyPane" refType="w"/>
              <dgm:constr type="h" for="ch" forName="EmptyPane" refType="h" fact="0.44"/>
            </dgm:constrLst>
          </dgm:else>
        </dgm:choose>
        <dgm:layoutNode name="Parent1" styleLbl="alignNode1">
          <dgm:varLst>
            <dgm:chMax val="1"/>
            <dgm:chPref val="1"/>
            <dgm:bulletEnabled val="1"/>
          </dgm:varLst>
          <dgm:alg type="tx"/>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ect" r:blip="">
                    <dgm:adjLst/>
                  </dgm:shape>
                </dgm:if>
                <dgm:else name="ifMoreThanOneNode">
                  <dgm:choose name="Name18">
                    <dgm:if name="Name19" func="var" arg="dir" op="equ" val="norm">
                      <dgm:shape xmlns:r="http://schemas.openxmlformats.org/officeDocument/2006/relationships" type="homePlate" r:blip="">
                        <dgm:adjLst>
                          <dgm:adj idx="1" val="0.4"/>
                        </dgm:adjLst>
                      </dgm:shape>
                    </dgm:if>
                    <dgm:else name="Name20">
                      <dgm:shape xmlns:r="http://schemas.openxmlformats.org/officeDocument/2006/relationships" rot="180" type="homePlate" r:blip="">
                        <dgm:adjLst>
                          <dgm:adj idx="1" val="0.4"/>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180" type="homePlate" r:blip="">
                        <dgm:adjLst>
                          <dgm:adj idx="1" val="0.4"/>
                        </dgm:adjLst>
                      </dgm:shape>
                    </dgm:if>
                    <dgm:else name="Name26">
                      <dgm:shape xmlns:r="http://schemas.openxmlformats.org/officeDocument/2006/relationships" type="homePlate" r:blip="">
                        <dgm:adjLst>
                          <dgm:adj idx="1" val="0.4"/>
                        </dgm:adjLst>
                      </dgm:shape>
                    </dgm:else>
                  </dgm:choose>
                </dgm:if>
                <dgm:else name="Name27">
                  <dgm:shape xmlns:r="http://schemas.openxmlformats.org/officeDocument/2006/relationships" type="hexagon" r:blip="">
                    <dgm:adjLst>
                      <dgm:adj idx="1" val="0.4"/>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moveWith="Parent1">
          <dgm:varLst>
            <dgm:chMax val="0"/>
            <dgm:chPref val="0"/>
            <dgm:bulletEnabled/>
          </dgm:varLst>
          <dgm:choose name="casesForTxtDirLogic1">
            <dgm:if name="Name77" axis="self" ptType="node" func="posOdd" op="equ" val="1">
              <dgm:alg type="tx">
                <dgm:param type="txAnchorVert" val="b"/>
                <dgm:param type="txAnchorHorz" val="ctr"/>
                <dgm:param type="parTxRTLAlign" val="ctr"/>
                <dgm:param type="parTxLTRAlign" val="ctr"/>
              </dgm:alg>
            </dgm:if>
            <dgm:else name="Name88">
              <dgm:alg type="tx">
                <dgm:param type="txAnchorVert" val="t"/>
                <dgm:param type="txAnchorHorz" val="ctr"/>
                <dgm:param type="parTxRTLAlign" val="ctr"/>
                <dgm:param type="parTxLTRAlign" val="ctr"/>
              </dgm:alg>
            </dgm:else>
          </dgm:choose>
          <dgm:shape xmlns:r="http://schemas.openxmlformats.org/officeDocument/2006/relationships" type="rect" r:blip="">
            <dgm:adjLst/>
          </dgm:shape>
          <dgm:constrLst>
            <dgm:constr type="lMarg"/>
            <dgm:constr type="rMarg"/>
            <dgm:constr type="tMarg" refType="primFontSz" fact="0.7"/>
            <dgm:constr type="bMarg" refType="primFontSz" fact="0.7"/>
          </dgm:constrLst>
          <dgm:presOf axis="ch" ptType="node"/>
          <dgm:ruleLst>
            <dgm:rule type="primFontSz" val="11" fact="NaN" max="NaN"/>
          </dgm:ruleLst>
        </dgm:layoutNode>
        <dgm:layoutNode name="ConnectLine" styleLbl="sibTrans1D1" moveWith="Parent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ConnectLineEnd" styleLbl="node1" moveWith="Parent1">
          <dgm:alg type="sp"/>
          <dgm:shape xmlns:r="http://schemas.openxmlformats.org/officeDocument/2006/relationships" type="rect" r:blip="">
            <dgm:adjLst/>
          </dgm:shape>
          <dgm:presOf/>
          <dgm:constrLst/>
        </dgm:layoutNode>
        <dgm:layoutNode name="EmptyPane" moveWith="Parent1">
          <dgm:alg type="sp"/>
          <dgm:shape xmlns:r="http://schemas.openxmlformats.org/officeDocument/2006/relationships" r:blip="">
            <dgm:adjLst/>
          </dgm:shape>
          <dgm:presOf/>
          <dgm:constrLst/>
        </dgm:layoutNode>
      </dgm:layoutNode>
      <dgm:forEach name="Name28" axis="followSib" ptType="sibTrans" cnt="1">
        <dgm:layoutNode name="spaceBetweenRectangles" styleLbl="fgAcc1">
          <dgm:alg type="conn">
            <dgm:param type="dim" val="1D"/>
            <dgm:param type="srcNode" val="Parent1"/>
            <dgm:param type="dstNode" val="Parent1"/>
            <dgm:param type="begPts" val="midR"/>
            <dgm:param type="endPts" val="midL"/>
            <dgm:param type="endSty" val="noArr"/>
          </dgm:alg>
          <dgm:shape xmlns:r="http://schemas.openxmlformats.org/officeDocument/2006/relationships" type="conn" r:blip="" zOrderOff="-2">
            <dgm:adjLst/>
          </dgm:shape>
          <dgm:presOf/>
          <dgm:constrLst>
            <dgm:constr type="connDist"/>
            <dgm:constr type="begPad"/>
            <dgm:constr type="endPad"/>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16/7/layout/AccentHomeChevronProcess">
  <dgm:title val="Accent Home Chevron Process"/>
  <dgm:desc val="Use to show a progression; a timeline; sequential steps in a task, process, or workflow; or to emphasize movement or direction. Level 1 text appears inside an chevron shape, except the first shape which comes in a home shape, while Level 2 text appears above the invisible rectangle shapes."/>
  <dgm:catLst>
    <dgm:cat type="process" pri="500"/>
    <dgm:cat type="timeline"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contrsBasedOnsibTransCount">
      <dgm:if name="oneSibTrans" axis="ch" ptType="sibTrans" func="cnt" op="equ" val="1">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2"/>
          <dgm:constr type="w" for="ch" ptType="sibTrans" op="equ"/>
        </dgm:constrLst>
      </dgm:if>
      <dgm:else name="moreThanOneSibTrans">
        <dgm:choose name="contrsForMoreThanOneSibTrans">
          <dgm:if name="twoSibTrans" axis="ch" ptType="sibTrans" func="cnt" op="equ" val="2">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3"/>
              <dgm:constr type="w" for="ch" ptType="sibTrans" op="equ"/>
            </dgm:constrLst>
          </dgm:if>
          <dgm:else name="moreThanTwoSibTrans">
            <dgm:choose name="contrsForMoreThanTwoSibTrans">
              <dgm:if name="threeSibTrans" axis="ch" ptType="sibTrans" func="cnt" op="equ" val="3">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4"/>
                  <dgm:constr type="w" for="ch" ptType="sibTrans" op="equ"/>
                </dgm:constrLst>
              </dgm:if>
              <dgm:else name="moreThanThreeSibTrans">
                <dgm:choose name="contrsForMoreThanThreeSibTrans">
                  <dgm:if name="fourToSixSibTrans" axis="ch" ptType="sibTrans" func="cnt" op="lte" val="6">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5"/>
                      <dgm:constr type="w" for="ch" ptType="sibTrans" op="equ"/>
                    </dgm:constrLst>
                  </dgm:if>
                  <dgm:else name="moreThanSixSibTrans">
                    <dgm:choose name="contrsForMoreThanSixSibTrans">
                      <dgm:if name="sevenToEightSibTrans" axis="ch" ptType="sibTrans" func="cnt" op="lte" val="8">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7"/>
                          <dgm:constr type="w" for="ch" ptType="sibTrans" op="equ"/>
                        </dgm:constrLst>
                      </dgm:if>
                      <dgm:else name="moreThanEightSibTrans">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9"/>
                          <dgm:constr type="w" for="ch" ptType="sibTrans" op="equ"/>
                        </dgm:constrLst>
                      </dgm:else>
                    </dgm:choose>
                  </dgm:else>
                </dgm:choose>
              </dgm:else>
            </dgm:choose>
          </dgm:else>
        </dgm:choose>
      </dgm:else>
    </dgm:choose>
    <dgm:ruleLst/>
    <dgm:forEach name="Name6" axis="ch" ptType="node">
      <dgm:layoutNode name="composite">
        <dgm:alg type="composite"/>
        <dgm:shape xmlns:r="http://schemas.openxmlformats.org/officeDocument/2006/relationships" r:blip="">
          <dgm:adjLst/>
        </dgm:shape>
        <dgm:presOf/>
        <dgm:choose name="LayoutLTRorRTL">
          <dgm:if name="LayoutLTR" func="var" arg="dir" op="equ" val="norm">
            <dgm:constrLst>
              <dgm:constr type="w" for="ch" forName="L" refType="w" fact="0.08"/>
              <dgm:constr type="h" for="ch" forName="L" refType="h" fact="0.75"/>
              <dgm:constr type="l" for="ch" forName="L"/>
              <dgm:constr type="l" for="ch" forName="parTx"/>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l" for="ch" forName="desTx" refType="r" refFor="ch" refForName="L"/>
              <dgm:constr type="w" for="ch" forName="desTx" refType="w" fact="0.812"/>
              <dgm:constr type="w" for="ch" forName="EmptyPlaceHolder" refType="w" fact="0.82"/>
              <dgm:constr type="l" for="ch" forName="EmptyPlaceHolder" refType="r" refFor="ch" refForName="L"/>
              <dgm:constr type="b" for="ch" forName="EmptyPlaceHolder" refType="b" refFor="ch" refForName="L"/>
              <dgm:constr type="h" for="ch" forName="EmptyPlaceHolder" refType="t" refFor="ch" refForName="desTx"/>
            </dgm:constrLst>
          </dgm:if>
          <dgm:else name="LayoutRTL">
            <dgm:constrLst>
              <dgm:constr type="w" for="ch" forName="L" refType="w" fact="0.08"/>
              <dgm:constr type="h" for="ch" forName="L" refType="h" fact="0.75"/>
              <dgm:constr type="r" for="ch" forName="L" refType="w"/>
              <dgm:constr type="r" for="ch" forName="parTx" refType="w"/>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r" for="ch" forName="desTx" refType="l" refFor="ch" refForName="L"/>
              <dgm:constr type="w" for="ch" forName="desTx" refType="w" fact="0.812"/>
              <dgm:constr type="w" for="ch" forName="EmptyPlaceHolder" refType="w" fact="0.82"/>
              <dgm:constr type="h" for="ch" forName="EmptyPlaceHolder" refType="w" refFor="ch" refForName="L" fact="0.6"/>
              <dgm:constr type="b" for="ch" forName="EmptyPlaceHolder" refType="b" refFor="ch" refForName="L"/>
            </dgm:constrLst>
          </dgm:else>
        </dgm:choose>
        <dgm:layoutNode name="L" styleLbl="solidFgAcc1" moveWith="parTx">
          <dgm:varLst>
            <dgm:chMax val="0"/>
            <dgm:chPref val="0"/>
          </dgm:varLst>
          <dgm:alg type="sp"/>
          <dgm:choose name="Name310">
            <dgm:if name="Name311" func="var" arg="dir" op="equ" val="norm">
              <dgm:shape xmlns:r="http://schemas.openxmlformats.org/officeDocument/2006/relationships" rot="90" type="corner" r:blip="">
                <dgm:adjLst>
                  <dgm:adj idx="1" val="0.01"/>
                  <dgm:adj idx="2" val="0.01"/>
                </dgm:adjLst>
              </dgm:shape>
            </dgm:if>
            <dgm:else name="Name312">
              <dgm:shape xmlns:r="http://schemas.openxmlformats.org/officeDocument/2006/relationships" rot="180" type="corner" r:blip="">
                <dgm:adjLst>
                  <dgm:adj idx="1" val="0.01"/>
                  <dgm:adj idx="2" val="0.01"/>
                </dgm:adjLst>
              </dgm:shape>
            </dgm:else>
          </dgm:choose>
          <dgm:presOf/>
          <dgm:constrLst/>
          <dgm:ruleLst/>
        </dgm:layoutNode>
        <dgm:layoutNode name="parTx" styleLbl="alignNode1">
          <dgm:varLst>
            <dgm:chMax val="0"/>
            <dgm:chPref val="0"/>
            <dgm:bulletEnabled val="1"/>
          </dgm:varLst>
          <dgm:alg type="tx">
            <dgm:param type="txAnchorVert" val="mid"/>
            <dgm:param type="parTxLTRAlign" val="ctr"/>
            <dgm:param type="parTxRTLAlign" val="ctr"/>
          </dgm:alg>
          <dgm:choose name="MakeFirstNodeHomePlate">
            <dgm:if name="IfFirstNode" axis="self" ptType="node" func="pos" op="equ" val="1">
              <dgm:choose name="Name110">
                <dgm:if name="Name111" func="var" arg="dir" op="equ" val="norm">
                  <dgm:shape xmlns:r="http://schemas.openxmlformats.org/officeDocument/2006/relationships" type="homePlate" r:blip="">
                    <dgm:adjLst>
                      <dgm:adj idx="1" val="0.25"/>
                    </dgm:adjLst>
                  </dgm:shape>
                </dgm:if>
                <dgm:else name="Name112">
                  <dgm:shape xmlns:r="http://schemas.openxmlformats.org/officeDocument/2006/relationships" rot="180" type="homePlate" r:blip="">
                    <dgm:adjLst>
                      <dgm:adj idx="1" val="0.25"/>
                    </dgm:adjLst>
                  </dgm:shape>
                </dgm:else>
              </dgm:choose>
            </dgm:if>
            <dgm:else name="MakeRestOfNodesChevrons">
              <dgm:choose name="Name10">
                <dgm:if name="Name11" func="var" arg="dir" op="equ" val="norm">
                  <dgm:shape xmlns:r="http://schemas.openxmlformats.org/officeDocument/2006/relationships" type="chevron" r:blip="">
                    <dgm:adjLst>
                      <dgm:adj idx="1" val="0.25"/>
                    </dgm:adjLst>
                  </dgm:shape>
                </dgm:if>
                <dgm:else name="Name12">
                  <dgm:shape xmlns:r="http://schemas.openxmlformats.org/officeDocument/2006/relationships" rot="180" type="chevron" r:blip="">
                    <dgm:adjLst>
                      <dgm:adj idx="1" val="0.25"/>
                    </dgm:adjLst>
                  </dgm:shape>
                </dgm:else>
              </dgm:choose>
            </dgm:else>
          </dgm:choose>
          <dgm:presOf axis="self" ptType="node"/>
          <dgm:constrLst>
            <dgm:constr type="tMarg" refType="primFontSz"/>
            <dgm:constr type="bMarg" refType="primFontSz"/>
            <dgm:constr type="lMarg" refType="primFontSz" fact="0.5"/>
            <dgm:constr type="rMarg" refType="primFontSz" fact="0.5"/>
          </dgm:constrLst>
          <dgm:ruleLst>
            <dgm:rule type="primFontSz" val="13" fact="NaN" max="NaN"/>
          </dgm:ruleLst>
        </dgm:layoutNode>
        <dgm:layoutNode name="desTx" styleLbl="revTx" moveWith="parTx">
          <dgm:varLst>
            <dgm:chMax val="0"/>
            <dgm:chPref val="0"/>
            <dgm:bulletEnabled val="1"/>
          </dgm:varLst>
          <dgm:choose name="Name210">
            <dgm:if name="Name211" func="var" arg="dir" op="equ" val="norm">
              <dgm:alg type="tx">
                <dgm:param type="txAnchorVert" val="t"/>
                <dgm:param type="parTxLTRAlign" val="l"/>
                <dgm:param type="shpTxLTRAlignCh" val="l"/>
                <dgm:param type="parTxRTLAlign" val="l"/>
                <dgm:param type="shpTxRTLAlignCh" val="l"/>
              </dgm:alg>
            </dgm:if>
            <dgm:else name="Name212">
              <dgm:alg type="tx">
                <dgm:param type="txAnchorVert" val="t"/>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 ptType="node"/>
          <dgm:constrLst>
            <dgm:constr type="tMarg"/>
            <dgm:constr type="bMarg"/>
            <dgm:constr type="lMarg"/>
            <dgm:constr type="rMarg"/>
          </dgm:constrLst>
          <dgm:ruleLst>
            <dgm:rule type="primFontSz" val="11" fact="NaN" max="NaN"/>
            <dgm:rule type="secFontSz" val="9" fact="NaN" max="NaN"/>
          </dgm:ruleLst>
        </dgm:layoutNode>
        <dgm:layoutNode name="EmptyPlaceHolder">
          <dgm:alg type="sp"/>
          <dgm:shape xmlns:r="http://schemas.openxmlformats.org/officeDocument/2006/relationships" r:blip="">
            <dgm:adjLst/>
          </dgm:shape>
          <dgm:presOf/>
          <dgm:constr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744D9-7453-8663-B381-4A6D91839D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L"/>
          </a:p>
        </p:txBody>
      </p:sp>
      <p:sp>
        <p:nvSpPr>
          <p:cNvPr id="3" name="Subtitle 2">
            <a:extLst>
              <a:ext uri="{FF2B5EF4-FFF2-40B4-BE49-F238E27FC236}">
                <a16:creationId xmlns:a16="http://schemas.microsoft.com/office/drawing/2014/main" id="{8F6D80A5-10FA-B036-0D63-500AF64BC3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L"/>
          </a:p>
        </p:txBody>
      </p:sp>
      <p:sp>
        <p:nvSpPr>
          <p:cNvPr id="4" name="Date Placeholder 3">
            <a:extLst>
              <a:ext uri="{FF2B5EF4-FFF2-40B4-BE49-F238E27FC236}">
                <a16:creationId xmlns:a16="http://schemas.microsoft.com/office/drawing/2014/main" id="{0592F2D4-B9A7-0FDD-1ACB-68EC8784242F}"/>
              </a:ext>
            </a:extLst>
          </p:cNvPr>
          <p:cNvSpPr>
            <a:spLocks noGrp="1"/>
          </p:cNvSpPr>
          <p:nvPr>
            <p:ph type="dt" sz="half" idx="10"/>
          </p:nvPr>
        </p:nvSpPr>
        <p:spPr/>
        <p:txBody>
          <a:bodyPr/>
          <a:lstStyle/>
          <a:p>
            <a:fld id="{684A76F0-37C0-4581-99D3-594A8253BAC3}" type="datetimeFigureOut">
              <a:rPr lang="en-NL" smtClean="0"/>
              <a:t>26/02/2026</a:t>
            </a:fld>
            <a:endParaRPr lang="en-NL"/>
          </a:p>
        </p:txBody>
      </p:sp>
      <p:sp>
        <p:nvSpPr>
          <p:cNvPr id="5" name="Footer Placeholder 4">
            <a:extLst>
              <a:ext uri="{FF2B5EF4-FFF2-40B4-BE49-F238E27FC236}">
                <a16:creationId xmlns:a16="http://schemas.microsoft.com/office/drawing/2014/main" id="{213985E5-0390-154B-14AA-A5DCFAB92993}"/>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ED86AD34-727E-E812-C652-1A2A62F71D79}"/>
              </a:ext>
            </a:extLst>
          </p:cNvPr>
          <p:cNvSpPr>
            <a:spLocks noGrp="1"/>
          </p:cNvSpPr>
          <p:nvPr>
            <p:ph type="sldNum" sz="quarter" idx="12"/>
          </p:nvPr>
        </p:nvSpPr>
        <p:spPr/>
        <p:txBody>
          <a:bodyPr/>
          <a:lstStyle/>
          <a:p>
            <a:fld id="{3CE41450-EDF2-4B7A-80E2-47C71A9FB372}" type="slidenum">
              <a:rPr lang="en-NL" smtClean="0"/>
              <a:t>‹#›</a:t>
            </a:fld>
            <a:endParaRPr lang="en-NL"/>
          </a:p>
        </p:txBody>
      </p:sp>
    </p:spTree>
    <p:extLst>
      <p:ext uri="{BB962C8B-B14F-4D97-AF65-F5344CB8AC3E}">
        <p14:creationId xmlns:p14="http://schemas.microsoft.com/office/powerpoint/2010/main" val="62650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26CEB-25B1-087C-50E0-8FCEB6926F79}"/>
              </a:ext>
            </a:extLst>
          </p:cNvPr>
          <p:cNvSpPr>
            <a:spLocks noGrp="1"/>
          </p:cNvSpPr>
          <p:nvPr>
            <p:ph type="title"/>
          </p:nvPr>
        </p:nvSpPr>
        <p:spPr/>
        <p:txBody>
          <a:bodyPr/>
          <a:lstStyle/>
          <a:p>
            <a:r>
              <a:rPr lang="en-US"/>
              <a:t>Click to edit Master title style</a:t>
            </a:r>
            <a:endParaRPr lang="en-NL"/>
          </a:p>
        </p:txBody>
      </p:sp>
      <p:sp>
        <p:nvSpPr>
          <p:cNvPr id="3" name="Vertical Text Placeholder 2">
            <a:extLst>
              <a:ext uri="{FF2B5EF4-FFF2-40B4-BE49-F238E27FC236}">
                <a16:creationId xmlns:a16="http://schemas.microsoft.com/office/drawing/2014/main" id="{89889428-414E-9C56-785C-FC5A51377E5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B64F59C0-D823-F138-1C9D-DBA8FEB0C7FA}"/>
              </a:ext>
            </a:extLst>
          </p:cNvPr>
          <p:cNvSpPr>
            <a:spLocks noGrp="1"/>
          </p:cNvSpPr>
          <p:nvPr>
            <p:ph type="dt" sz="half" idx="10"/>
          </p:nvPr>
        </p:nvSpPr>
        <p:spPr/>
        <p:txBody>
          <a:bodyPr/>
          <a:lstStyle/>
          <a:p>
            <a:fld id="{684A76F0-37C0-4581-99D3-594A8253BAC3}" type="datetimeFigureOut">
              <a:rPr lang="en-NL" smtClean="0"/>
              <a:t>26/02/2026</a:t>
            </a:fld>
            <a:endParaRPr lang="en-NL"/>
          </a:p>
        </p:txBody>
      </p:sp>
      <p:sp>
        <p:nvSpPr>
          <p:cNvPr id="5" name="Footer Placeholder 4">
            <a:extLst>
              <a:ext uri="{FF2B5EF4-FFF2-40B4-BE49-F238E27FC236}">
                <a16:creationId xmlns:a16="http://schemas.microsoft.com/office/drawing/2014/main" id="{29DC1D30-E790-1333-5296-886D80C3558D}"/>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A14431BA-6146-E5D0-4DC6-A052BE66DD27}"/>
              </a:ext>
            </a:extLst>
          </p:cNvPr>
          <p:cNvSpPr>
            <a:spLocks noGrp="1"/>
          </p:cNvSpPr>
          <p:nvPr>
            <p:ph type="sldNum" sz="quarter" idx="12"/>
          </p:nvPr>
        </p:nvSpPr>
        <p:spPr/>
        <p:txBody>
          <a:bodyPr/>
          <a:lstStyle/>
          <a:p>
            <a:fld id="{3CE41450-EDF2-4B7A-80E2-47C71A9FB372}" type="slidenum">
              <a:rPr lang="en-NL" smtClean="0"/>
              <a:t>‹#›</a:t>
            </a:fld>
            <a:endParaRPr lang="en-NL"/>
          </a:p>
        </p:txBody>
      </p:sp>
    </p:spTree>
    <p:extLst>
      <p:ext uri="{BB962C8B-B14F-4D97-AF65-F5344CB8AC3E}">
        <p14:creationId xmlns:p14="http://schemas.microsoft.com/office/powerpoint/2010/main" val="1016315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D0F163-C9C7-944D-2E48-6DD18AE7477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L"/>
          </a:p>
        </p:txBody>
      </p:sp>
      <p:sp>
        <p:nvSpPr>
          <p:cNvPr id="3" name="Vertical Text Placeholder 2">
            <a:extLst>
              <a:ext uri="{FF2B5EF4-FFF2-40B4-BE49-F238E27FC236}">
                <a16:creationId xmlns:a16="http://schemas.microsoft.com/office/drawing/2014/main" id="{D0AC4BDA-8F68-D019-B14C-E5ADBA4DB76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CDA82A24-57AB-8BAD-89E6-425B5D5B0099}"/>
              </a:ext>
            </a:extLst>
          </p:cNvPr>
          <p:cNvSpPr>
            <a:spLocks noGrp="1"/>
          </p:cNvSpPr>
          <p:nvPr>
            <p:ph type="dt" sz="half" idx="10"/>
          </p:nvPr>
        </p:nvSpPr>
        <p:spPr/>
        <p:txBody>
          <a:bodyPr/>
          <a:lstStyle/>
          <a:p>
            <a:fld id="{684A76F0-37C0-4581-99D3-594A8253BAC3}" type="datetimeFigureOut">
              <a:rPr lang="en-NL" smtClean="0"/>
              <a:t>26/02/2026</a:t>
            </a:fld>
            <a:endParaRPr lang="en-NL"/>
          </a:p>
        </p:txBody>
      </p:sp>
      <p:sp>
        <p:nvSpPr>
          <p:cNvPr id="5" name="Footer Placeholder 4">
            <a:extLst>
              <a:ext uri="{FF2B5EF4-FFF2-40B4-BE49-F238E27FC236}">
                <a16:creationId xmlns:a16="http://schemas.microsoft.com/office/drawing/2014/main" id="{14A0FF36-281B-9EE5-9AEA-F7C1F244BA21}"/>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8E0A93E3-29D3-2B21-DAB8-6E4B8C5F4254}"/>
              </a:ext>
            </a:extLst>
          </p:cNvPr>
          <p:cNvSpPr>
            <a:spLocks noGrp="1"/>
          </p:cNvSpPr>
          <p:nvPr>
            <p:ph type="sldNum" sz="quarter" idx="12"/>
          </p:nvPr>
        </p:nvSpPr>
        <p:spPr/>
        <p:txBody>
          <a:bodyPr/>
          <a:lstStyle/>
          <a:p>
            <a:fld id="{3CE41450-EDF2-4B7A-80E2-47C71A9FB372}" type="slidenum">
              <a:rPr lang="en-NL" smtClean="0"/>
              <a:t>‹#›</a:t>
            </a:fld>
            <a:endParaRPr lang="en-NL"/>
          </a:p>
        </p:txBody>
      </p:sp>
    </p:spTree>
    <p:extLst>
      <p:ext uri="{BB962C8B-B14F-4D97-AF65-F5344CB8AC3E}">
        <p14:creationId xmlns:p14="http://schemas.microsoft.com/office/powerpoint/2010/main" val="2800666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4A43D-B37A-3019-6810-C0F91C957C60}"/>
              </a:ext>
            </a:extLst>
          </p:cNvPr>
          <p:cNvSpPr>
            <a:spLocks noGrp="1"/>
          </p:cNvSpPr>
          <p:nvPr>
            <p:ph type="title"/>
          </p:nvPr>
        </p:nvSpPr>
        <p:spPr/>
        <p:txBody>
          <a:bodyPr/>
          <a:lstStyle/>
          <a:p>
            <a:r>
              <a:rPr lang="en-US"/>
              <a:t>Click to edit Master title style</a:t>
            </a:r>
            <a:endParaRPr lang="en-NL"/>
          </a:p>
        </p:txBody>
      </p:sp>
      <p:sp>
        <p:nvSpPr>
          <p:cNvPr id="3" name="Content Placeholder 2">
            <a:extLst>
              <a:ext uri="{FF2B5EF4-FFF2-40B4-BE49-F238E27FC236}">
                <a16:creationId xmlns:a16="http://schemas.microsoft.com/office/drawing/2014/main" id="{65B135B8-7FF3-BAFA-3F02-C3AC50A48C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3543FDCB-69DE-91C5-F71C-44D800AB4A56}"/>
              </a:ext>
            </a:extLst>
          </p:cNvPr>
          <p:cNvSpPr>
            <a:spLocks noGrp="1"/>
          </p:cNvSpPr>
          <p:nvPr>
            <p:ph type="dt" sz="half" idx="10"/>
          </p:nvPr>
        </p:nvSpPr>
        <p:spPr/>
        <p:txBody>
          <a:bodyPr/>
          <a:lstStyle/>
          <a:p>
            <a:fld id="{684A76F0-37C0-4581-99D3-594A8253BAC3}" type="datetimeFigureOut">
              <a:rPr lang="en-NL" smtClean="0"/>
              <a:t>26/02/2026</a:t>
            </a:fld>
            <a:endParaRPr lang="en-NL"/>
          </a:p>
        </p:txBody>
      </p:sp>
      <p:sp>
        <p:nvSpPr>
          <p:cNvPr id="5" name="Footer Placeholder 4">
            <a:extLst>
              <a:ext uri="{FF2B5EF4-FFF2-40B4-BE49-F238E27FC236}">
                <a16:creationId xmlns:a16="http://schemas.microsoft.com/office/drawing/2014/main" id="{F1EF5015-7926-90B8-F7F2-858291D4F532}"/>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0FB599CB-1F65-02C9-3A23-BDDA4C7B4A78}"/>
              </a:ext>
            </a:extLst>
          </p:cNvPr>
          <p:cNvSpPr>
            <a:spLocks noGrp="1"/>
          </p:cNvSpPr>
          <p:nvPr>
            <p:ph type="sldNum" sz="quarter" idx="12"/>
          </p:nvPr>
        </p:nvSpPr>
        <p:spPr/>
        <p:txBody>
          <a:bodyPr/>
          <a:lstStyle/>
          <a:p>
            <a:fld id="{3CE41450-EDF2-4B7A-80E2-47C71A9FB372}" type="slidenum">
              <a:rPr lang="en-NL" smtClean="0"/>
              <a:t>‹#›</a:t>
            </a:fld>
            <a:endParaRPr lang="en-NL"/>
          </a:p>
        </p:txBody>
      </p:sp>
    </p:spTree>
    <p:extLst>
      <p:ext uri="{BB962C8B-B14F-4D97-AF65-F5344CB8AC3E}">
        <p14:creationId xmlns:p14="http://schemas.microsoft.com/office/powerpoint/2010/main" val="2832674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BFA56-D5B9-6426-7C92-D6DF3533DF1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L"/>
          </a:p>
        </p:txBody>
      </p:sp>
      <p:sp>
        <p:nvSpPr>
          <p:cNvPr id="3" name="Text Placeholder 2">
            <a:extLst>
              <a:ext uri="{FF2B5EF4-FFF2-40B4-BE49-F238E27FC236}">
                <a16:creationId xmlns:a16="http://schemas.microsoft.com/office/drawing/2014/main" id="{DE60F1AF-E0C8-D1BA-61C6-2DA6CAE983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98C019-099D-2A1E-B024-87E9BB03048F}"/>
              </a:ext>
            </a:extLst>
          </p:cNvPr>
          <p:cNvSpPr>
            <a:spLocks noGrp="1"/>
          </p:cNvSpPr>
          <p:nvPr>
            <p:ph type="dt" sz="half" idx="10"/>
          </p:nvPr>
        </p:nvSpPr>
        <p:spPr/>
        <p:txBody>
          <a:bodyPr/>
          <a:lstStyle/>
          <a:p>
            <a:fld id="{684A76F0-37C0-4581-99D3-594A8253BAC3}" type="datetimeFigureOut">
              <a:rPr lang="en-NL" smtClean="0"/>
              <a:t>26/02/2026</a:t>
            </a:fld>
            <a:endParaRPr lang="en-NL"/>
          </a:p>
        </p:txBody>
      </p:sp>
      <p:sp>
        <p:nvSpPr>
          <p:cNvPr id="5" name="Footer Placeholder 4">
            <a:extLst>
              <a:ext uri="{FF2B5EF4-FFF2-40B4-BE49-F238E27FC236}">
                <a16:creationId xmlns:a16="http://schemas.microsoft.com/office/drawing/2014/main" id="{950B6386-BAD2-CD61-24B3-FA820E9D7848}"/>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DA7BA9B4-D25E-F039-294F-231E0B1A3C3F}"/>
              </a:ext>
            </a:extLst>
          </p:cNvPr>
          <p:cNvSpPr>
            <a:spLocks noGrp="1"/>
          </p:cNvSpPr>
          <p:nvPr>
            <p:ph type="sldNum" sz="quarter" idx="12"/>
          </p:nvPr>
        </p:nvSpPr>
        <p:spPr/>
        <p:txBody>
          <a:bodyPr/>
          <a:lstStyle/>
          <a:p>
            <a:fld id="{3CE41450-EDF2-4B7A-80E2-47C71A9FB372}" type="slidenum">
              <a:rPr lang="en-NL" smtClean="0"/>
              <a:t>‹#›</a:t>
            </a:fld>
            <a:endParaRPr lang="en-NL"/>
          </a:p>
        </p:txBody>
      </p:sp>
    </p:spTree>
    <p:extLst>
      <p:ext uri="{BB962C8B-B14F-4D97-AF65-F5344CB8AC3E}">
        <p14:creationId xmlns:p14="http://schemas.microsoft.com/office/powerpoint/2010/main" val="1626074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A7035-532A-B8DC-DD51-57B79A5F3FBF}"/>
              </a:ext>
            </a:extLst>
          </p:cNvPr>
          <p:cNvSpPr>
            <a:spLocks noGrp="1"/>
          </p:cNvSpPr>
          <p:nvPr>
            <p:ph type="title"/>
          </p:nvPr>
        </p:nvSpPr>
        <p:spPr/>
        <p:txBody>
          <a:bodyPr/>
          <a:lstStyle/>
          <a:p>
            <a:r>
              <a:rPr lang="en-US"/>
              <a:t>Click to edit Master title style</a:t>
            </a:r>
            <a:endParaRPr lang="en-NL"/>
          </a:p>
        </p:txBody>
      </p:sp>
      <p:sp>
        <p:nvSpPr>
          <p:cNvPr id="3" name="Content Placeholder 2">
            <a:extLst>
              <a:ext uri="{FF2B5EF4-FFF2-40B4-BE49-F238E27FC236}">
                <a16:creationId xmlns:a16="http://schemas.microsoft.com/office/drawing/2014/main" id="{45642892-4B16-E0FD-EF56-5D1F2DD058E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Content Placeholder 3">
            <a:extLst>
              <a:ext uri="{FF2B5EF4-FFF2-40B4-BE49-F238E27FC236}">
                <a16:creationId xmlns:a16="http://schemas.microsoft.com/office/drawing/2014/main" id="{13076DC4-4123-C3F3-CD93-654C0E7363D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5" name="Date Placeholder 4">
            <a:extLst>
              <a:ext uri="{FF2B5EF4-FFF2-40B4-BE49-F238E27FC236}">
                <a16:creationId xmlns:a16="http://schemas.microsoft.com/office/drawing/2014/main" id="{7AFBD681-7C31-A058-94D4-96C0F9B0F2B9}"/>
              </a:ext>
            </a:extLst>
          </p:cNvPr>
          <p:cNvSpPr>
            <a:spLocks noGrp="1"/>
          </p:cNvSpPr>
          <p:nvPr>
            <p:ph type="dt" sz="half" idx="10"/>
          </p:nvPr>
        </p:nvSpPr>
        <p:spPr/>
        <p:txBody>
          <a:bodyPr/>
          <a:lstStyle/>
          <a:p>
            <a:fld id="{684A76F0-37C0-4581-99D3-594A8253BAC3}" type="datetimeFigureOut">
              <a:rPr lang="en-NL" smtClean="0"/>
              <a:t>26/02/2026</a:t>
            </a:fld>
            <a:endParaRPr lang="en-NL"/>
          </a:p>
        </p:txBody>
      </p:sp>
      <p:sp>
        <p:nvSpPr>
          <p:cNvPr id="6" name="Footer Placeholder 5">
            <a:extLst>
              <a:ext uri="{FF2B5EF4-FFF2-40B4-BE49-F238E27FC236}">
                <a16:creationId xmlns:a16="http://schemas.microsoft.com/office/drawing/2014/main" id="{A6FAF8D8-0D89-32F7-C30E-3FA764565F48}"/>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0C49F379-B364-2753-BFC2-B037F4D7230B}"/>
              </a:ext>
            </a:extLst>
          </p:cNvPr>
          <p:cNvSpPr>
            <a:spLocks noGrp="1"/>
          </p:cNvSpPr>
          <p:nvPr>
            <p:ph type="sldNum" sz="quarter" idx="12"/>
          </p:nvPr>
        </p:nvSpPr>
        <p:spPr/>
        <p:txBody>
          <a:bodyPr/>
          <a:lstStyle/>
          <a:p>
            <a:fld id="{3CE41450-EDF2-4B7A-80E2-47C71A9FB372}" type="slidenum">
              <a:rPr lang="en-NL" smtClean="0"/>
              <a:t>‹#›</a:t>
            </a:fld>
            <a:endParaRPr lang="en-NL"/>
          </a:p>
        </p:txBody>
      </p:sp>
    </p:spTree>
    <p:extLst>
      <p:ext uri="{BB962C8B-B14F-4D97-AF65-F5344CB8AC3E}">
        <p14:creationId xmlns:p14="http://schemas.microsoft.com/office/powerpoint/2010/main" val="2149773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44DFE-09EE-5A20-19C0-7A08BAB9B7A0}"/>
              </a:ext>
            </a:extLst>
          </p:cNvPr>
          <p:cNvSpPr>
            <a:spLocks noGrp="1"/>
          </p:cNvSpPr>
          <p:nvPr>
            <p:ph type="title"/>
          </p:nvPr>
        </p:nvSpPr>
        <p:spPr>
          <a:xfrm>
            <a:off x="839788" y="365125"/>
            <a:ext cx="10515600" cy="1325563"/>
          </a:xfrm>
        </p:spPr>
        <p:txBody>
          <a:bodyPr/>
          <a:lstStyle/>
          <a:p>
            <a:r>
              <a:rPr lang="en-US"/>
              <a:t>Click to edit Master title style</a:t>
            </a:r>
            <a:endParaRPr lang="en-NL"/>
          </a:p>
        </p:txBody>
      </p:sp>
      <p:sp>
        <p:nvSpPr>
          <p:cNvPr id="3" name="Text Placeholder 2">
            <a:extLst>
              <a:ext uri="{FF2B5EF4-FFF2-40B4-BE49-F238E27FC236}">
                <a16:creationId xmlns:a16="http://schemas.microsoft.com/office/drawing/2014/main" id="{2C7F0012-0429-E6DB-4D8C-18E0F3032B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15A50E-2F85-BB60-9F8E-BE7B2FBF2C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5" name="Text Placeholder 4">
            <a:extLst>
              <a:ext uri="{FF2B5EF4-FFF2-40B4-BE49-F238E27FC236}">
                <a16:creationId xmlns:a16="http://schemas.microsoft.com/office/drawing/2014/main" id="{72459963-DE28-B949-C776-A98569AA47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E4633EC-7CCD-D5DA-AB41-367345AB7F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7" name="Date Placeholder 6">
            <a:extLst>
              <a:ext uri="{FF2B5EF4-FFF2-40B4-BE49-F238E27FC236}">
                <a16:creationId xmlns:a16="http://schemas.microsoft.com/office/drawing/2014/main" id="{BE4775A4-0902-851F-A826-7B4EE58D63E8}"/>
              </a:ext>
            </a:extLst>
          </p:cNvPr>
          <p:cNvSpPr>
            <a:spLocks noGrp="1"/>
          </p:cNvSpPr>
          <p:nvPr>
            <p:ph type="dt" sz="half" idx="10"/>
          </p:nvPr>
        </p:nvSpPr>
        <p:spPr/>
        <p:txBody>
          <a:bodyPr/>
          <a:lstStyle/>
          <a:p>
            <a:fld id="{684A76F0-37C0-4581-99D3-594A8253BAC3}" type="datetimeFigureOut">
              <a:rPr lang="en-NL" smtClean="0"/>
              <a:t>26/02/2026</a:t>
            </a:fld>
            <a:endParaRPr lang="en-NL"/>
          </a:p>
        </p:txBody>
      </p:sp>
      <p:sp>
        <p:nvSpPr>
          <p:cNvPr id="8" name="Footer Placeholder 7">
            <a:extLst>
              <a:ext uri="{FF2B5EF4-FFF2-40B4-BE49-F238E27FC236}">
                <a16:creationId xmlns:a16="http://schemas.microsoft.com/office/drawing/2014/main" id="{E8334D3F-530E-CD4E-84A5-26494A807F80}"/>
              </a:ext>
            </a:extLst>
          </p:cNvPr>
          <p:cNvSpPr>
            <a:spLocks noGrp="1"/>
          </p:cNvSpPr>
          <p:nvPr>
            <p:ph type="ftr" sz="quarter" idx="11"/>
          </p:nvPr>
        </p:nvSpPr>
        <p:spPr/>
        <p:txBody>
          <a:bodyPr/>
          <a:lstStyle/>
          <a:p>
            <a:endParaRPr lang="en-NL"/>
          </a:p>
        </p:txBody>
      </p:sp>
      <p:sp>
        <p:nvSpPr>
          <p:cNvPr id="9" name="Slide Number Placeholder 8">
            <a:extLst>
              <a:ext uri="{FF2B5EF4-FFF2-40B4-BE49-F238E27FC236}">
                <a16:creationId xmlns:a16="http://schemas.microsoft.com/office/drawing/2014/main" id="{A766A1F1-B1F0-2B11-9DBE-E2934F652AEA}"/>
              </a:ext>
            </a:extLst>
          </p:cNvPr>
          <p:cNvSpPr>
            <a:spLocks noGrp="1"/>
          </p:cNvSpPr>
          <p:nvPr>
            <p:ph type="sldNum" sz="quarter" idx="12"/>
          </p:nvPr>
        </p:nvSpPr>
        <p:spPr/>
        <p:txBody>
          <a:bodyPr/>
          <a:lstStyle/>
          <a:p>
            <a:fld id="{3CE41450-EDF2-4B7A-80E2-47C71A9FB372}" type="slidenum">
              <a:rPr lang="en-NL" smtClean="0"/>
              <a:t>‹#›</a:t>
            </a:fld>
            <a:endParaRPr lang="en-NL"/>
          </a:p>
        </p:txBody>
      </p:sp>
    </p:spTree>
    <p:extLst>
      <p:ext uri="{BB962C8B-B14F-4D97-AF65-F5344CB8AC3E}">
        <p14:creationId xmlns:p14="http://schemas.microsoft.com/office/powerpoint/2010/main" val="575946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EFF85-7387-DB89-A42A-1829EB4CFB32}"/>
              </a:ext>
            </a:extLst>
          </p:cNvPr>
          <p:cNvSpPr>
            <a:spLocks noGrp="1"/>
          </p:cNvSpPr>
          <p:nvPr>
            <p:ph type="title"/>
          </p:nvPr>
        </p:nvSpPr>
        <p:spPr/>
        <p:txBody>
          <a:bodyPr/>
          <a:lstStyle/>
          <a:p>
            <a:r>
              <a:rPr lang="en-US"/>
              <a:t>Click to edit Master title style</a:t>
            </a:r>
            <a:endParaRPr lang="en-NL"/>
          </a:p>
        </p:txBody>
      </p:sp>
      <p:sp>
        <p:nvSpPr>
          <p:cNvPr id="3" name="Date Placeholder 2">
            <a:extLst>
              <a:ext uri="{FF2B5EF4-FFF2-40B4-BE49-F238E27FC236}">
                <a16:creationId xmlns:a16="http://schemas.microsoft.com/office/drawing/2014/main" id="{C0EA83C6-FFB2-DEDC-C1AD-9F4E93D12F0D}"/>
              </a:ext>
            </a:extLst>
          </p:cNvPr>
          <p:cNvSpPr>
            <a:spLocks noGrp="1"/>
          </p:cNvSpPr>
          <p:nvPr>
            <p:ph type="dt" sz="half" idx="10"/>
          </p:nvPr>
        </p:nvSpPr>
        <p:spPr/>
        <p:txBody>
          <a:bodyPr/>
          <a:lstStyle/>
          <a:p>
            <a:fld id="{684A76F0-37C0-4581-99D3-594A8253BAC3}" type="datetimeFigureOut">
              <a:rPr lang="en-NL" smtClean="0"/>
              <a:t>26/02/2026</a:t>
            </a:fld>
            <a:endParaRPr lang="en-NL"/>
          </a:p>
        </p:txBody>
      </p:sp>
      <p:sp>
        <p:nvSpPr>
          <p:cNvPr id="4" name="Footer Placeholder 3">
            <a:extLst>
              <a:ext uri="{FF2B5EF4-FFF2-40B4-BE49-F238E27FC236}">
                <a16:creationId xmlns:a16="http://schemas.microsoft.com/office/drawing/2014/main" id="{2A5897D7-235F-87F1-CCF2-C5F223EBA51C}"/>
              </a:ext>
            </a:extLst>
          </p:cNvPr>
          <p:cNvSpPr>
            <a:spLocks noGrp="1"/>
          </p:cNvSpPr>
          <p:nvPr>
            <p:ph type="ftr" sz="quarter" idx="11"/>
          </p:nvPr>
        </p:nvSpPr>
        <p:spPr/>
        <p:txBody>
          <a:bodyPr/>
          <a:lstStyle/>
          <a:p>
            <a:endParaRPr lang="en-NL"/>
          </a:p>
        </p:txBody>
      </p:sp>
      <p:sp>
        <p:nvSpPr>
          <p:cNvPr id="5" name="Slide Number Placeholder 4">
            <a:extLst>
              <a:ext uri="{FF2B5EF4-FFF2-40B4-BE49-F238E27FC236}">
                <a16:creationId xmlns:a16="http://schemas.microsoft.com/office/drawing/2014/main" id="{F3568BD6-8769-2A1D-CD27-80D73E9643BE}"/>
              </a:ext>
            </a:extLst>
          </p:cNvPr>
          <p:cNvSpPr>
            <a:spLocks noGrp="1"/>
          </p:cNvSpPr>
          <p:nvPr>
            <p:ph type="sldNum" sz="quarter" idx="12"/>
          </p:nvPr>
        </p:nvSpPr>
        <p:spPr/>
        <p:txBody>
          <a:bodyPr/>
          <a:lstStyle/>
          <a:p>
            <a:fld id="{3CE41450-EDF2-4B7A-80E2-47C71A9FB372}" type="slidenum">
              <a:rPr lang="en-NL" smtClean="0"/>
              <a:t>‹#›</a:t>
            </a:fld>
            <a:endParaRPr lang="en-NL"/>
          </a:p>
        </p:txBody>
      </p:sp>
    </p:spTree>
    <p:extLst>
      <p:ext uri="{BB962C8B-B14F-4D97-AF65-F5344CB8AC3E}">
        <p14:creationId xmlns:p14="http://schemas.microsoft.com/office/powerpoint/2010/main" val="3611637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598F1D-F11F-AE5B-4A3F-2A388C84C6C7}"/>
              </a:ext>
            </a:extLst>
          </p:cNvPr>
          <p:cNvSpPr>
            <a:spLocks noGrp="1"/>
          </p:cNvSpPr>
          <p:nvPr>
            <p:ph type="dt" sz="half" idx="10"/>
          </p:nvPr>
        </p:nvSpPr>
        <p:spPr/>
        <p:txBody>
          <a:bodyPr/>
          <a:lstStyle/>
          <a:p>
            <a:fld id="{684A76F0-37C0-4581-99D3-594A8253BAC3}" type="datetimeFigureOut">
              <a:rPr lang="en-NL" smtClean="0"/>
              <a:t>26/02/2026</a:t>
            </a:fld>
            <a:endParaRPr lang="en-NL"/>
          </a:p>
        </p:txBody>
      </p:sp>
      <p:sp>
        <p:nvSpPr>
          <p:cNvPr id="3" name="Footer Placeholder 2">
            <a:extLst>
              <a:ext uri="{FF2B5EF4-FFF2-40B4-BE49-F238E27FC236}">
                <a16:creationId xmlns:a16="http://schemas.microsoft.com/office/drawing/2014/main" id="{2483E730-D86E-4588-62E1-CC4B7C022CF9}"/>
              </a:ext>
            </a:extLst>
          </p:cNvPr>
          <p:cNvSpPr>
            <a:spLocks noGrp="1"/>
          </p:cNvSpPr>
          <p:nvPr>
            <p:ph type="ftr" sz="quarter" idx="11"/>
          </p:nvPr>
        </p:nvSpPr>
        <p:spPr/>
        <p:txBody>
          <a:bodyPr/>
          <a:lstStyle/>
          <a:p>
            <a:endParaRPr lang="en-NL"/>
          </a:p>
        </p:txBody>
      </p:sp>
      <p:sp>
        <p:nvSpPr>
          <p:cNvPr id="4" name="Slide Number Placeholder 3">
            <a:extLst>
              <a:ext uri="{FF2B5EF4-FFF2-40B4-BE49-F238E27FC236}">
                <a16:creationId xmlns:a16="http://schemas.microsoft.com/office/drawing/2014/main" id="{ED474346-3881-3C66-0133-127ADDC4A47D}"/>
              </a:ext>
            </a:extLst>
          </p:cNvPr>
          <p:cNvSpPr>
            <a:spLocks noGrp="1"/>
          </p:cNvSpPr>
          <p:nvPr>
            <p:ph type="sldNum" sz="quarter" idx="12"/>
          </p:nvPr>
        </p:nvSpPr>
        <p:spPr/>
        <p:txBody>
          <a:bodyPr/>
          <a:lstStyle/>
          <a:p>
            <a:fld id="{3CE41450-EDF2-4B7A-80E2-47C71A9FB372}" type="slidenum">
              <a:rPr lang="en-NL" smtClean="0"/>
              <a:t>‹#›</a:t>
            </a:fld>
            <a:endParaRPr lang="en-NL"/>
          </a:p>
        </p:txBody>
      </p:sp>
    </p:spTree>
    <p:extLst>
      <p:ext uri="{BB962C8B-B14F-4D97-AF65-F5344CB8AC3E}">
        <p14:creationId xmlns:p14="http://schemas.microsoft.com/office/powerpoint/2010/main" val="1882271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DB0EF-5E42-40D1-8497-044BA3FBF8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L"/>
          </a:p>
        </p:txBody>
      </p:sp>
      <p:sp>
        <p:nvSpPr>
          <p:cNvPr id="3" name="Content Placeholder 2">
            <a:extLst>
              <a:ext uri="{FF2B5EF4-FFF2-40B4-BE49-F238E27FC236}">
                <a16:creationId xmlns:a16="http://schemas.microsoft.com/office/drawing/2014/main" id="{72356625-D8F0-5CA7-3993-A404719218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Text Placeholder 3">
            <a:extLst>
              <a:ext uri="{FF2B5EF4-FFF2-40B4-BE49-F238E27FC236}">
                <a16:creationId xmlns:a16="http://schemas.microsoft.com/office/drawing/2014/main" id="{6AC0EFD6-2A8E-EB72-BD32-CFD6016B26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0BA1BD-D3FC-EB6B-5EAB-56A60A3C3F7E}"/>
              </a:ext>
            </a:extLst>
          </p:cNvPr>
          <p:cNvSpPr>
            <a:spLocks noGrp="1"/>
          </p:cNvSpPr>
          <p:nvPr>
            <p:ph type="dt" sz="half" idx="10"/>
          </p:nvPr>
        </p:nvSpPr>
        <p:spPr/>
        <p:txBody>
          <a:bodyPr/>
          <a:lstStyle/>
          <a:p>
            <a:fld id="{684A76F0-37C0-4581-99D3-594A8253BAC3}" type="datetimeFigureOut">
              <a:rPr lang="en-NL" smtClean="0"/>
              <a:t>26/02/2026</a:t>
            </a:fld>
            <a:endParaRPr lang="en-NL"/>
          </a:p>
        </p:txBody>
      </p:sp>
      <p:sp>
        <p:nvSpPr>
          <p:cNvPr id="6" name="Footer Placeholder 5">
            <a:extLst>
              <a:ext uri="{FF2B5EF4-FFF2-40B4-BE49-F238E27FC236}">
                <a16:creationId xmlns:a16="http://schemas.microsoft.com/office/drawing/2014/main" id="{017EA0B0-4C76-D7E6-FA4F-68FFE5DD87D7}"/>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BBD5EAB6-B91C-9EEB-46AB-929BE0C5991F}"/>
              </a:ext>
            </a:extLst>
          </p:cNvPr>
          <p:cNvSpPr>
            <a:spLocks noGrp="1"/>
          </p:cNvSpPr>
          <p:nvPr>
            <p:ph type="sldNum" sz="quarter" idx="12"/>
          </p:nvPr>
        </p:nvSpPr>
        <p:spPr/>
        <p:txBody>
          <a:bodyPr/>
          <a:lstStyle/>
          <a:p>
            <a:fld id="{3CE41450-EDF2-4B7A-80E2-47C71A9FB372}" type="slidenum">
              <a:rPr lang="en-NL" smtClean="0"/>
              <a:t>‹#›</a:t>
            </a:fld>
            <a:endParaRPr lang="en-NL"/>
          </a:p>
        </p:txBody>
      </p:sp>
    </p:spTree>
    <p:extLst>
      <p:ext uri="{BB962C8B-B14F-4D97-AF65-F5344CB8AC3E}">
        <p14:creationId xmlns:p14="http://schemas.microsoft.com/office/powerpoint/2010/main" val="1281280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942BA-0D7D-64E3-314F-ADC250C9B7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L"/>
          </a:p>
        </p:txBody>
      </p:sp>
      <p:sp>
        <p:nvSpPr>
          <p:cNvPr id="3" name="Picture Placeholder 2">
            <a:extLst>
              <a:ext uri="{FF2B5EF4-FFF2-40B4-BE49-F238E27FC236}">
                <a16:creationId xmlns:a16="http://schemas.microsoft.com/office/drawing/2014/main" id="{236C23AD-2A1B-96FE-68AB-ACE682D6D9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L"/>
          </a:p>
        </p:txBody>
      </p:sp>
      <p:sp>
        <p:nvSpPr>
          <p:cNvPr id="4" name="Text Placeholder 3">
            <a:extLst>
              <a:ext uri="{FF2B5EF4-FFF2-40B4-BE49-F238E27FC236}">
                <a16:creationId xmlns:a16="http://schemas.microsoft.com/office/drawing/2014/main" id="{E54995B3-1A86-9D14-A80C-5E5E7F9286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890DBE-C2C4-AD1F-1AB7-111121EDC440}"/>
              </a:ext>
            </a:extLst>
          </p:cNvPr>
          <p:cNvSpPr>
            <a:spLocks noGrp="1"/>
          </p:cNvSpPr>
          <p:nvPr>
            <p:ph type="dt" sz="half" idx="10"/>
          </p:nvPr>
        </p:nvSpPr>
        <p:spPr/>
        <p:txBody>
          <a:bodyPr/>
          <a:lstStyle/>
          <a:p>
            <a:fld id="{684A76F0-37C0-4581-99D3-594A8253BAC3}" type="datetimeFigureOut">
              <a:rPr lang="en-NL" smtClean="0"/>
              <a:t>26/02/2026</a:t>
            </a:fld>
            <a:endParaRPr lang="en-NL"/>
          </a:p>
        </p:txBody>
      </p:sp>
      <p:sp>
        <p:nvSpPr>
          <p:cNvPr id="6" name="Footer Placeholder 5">
            <a:extLst>
              <a:ext uri="{FF2B5EF4-FFF2-40B4-BE49-F238E27FC236}">
                <a16:creationId xmlns:a16="http://schemas.microsoft.com/office/drawing/2014/main" id="{89653174-8EFD-9738-9DA3-57CFEF299DBC}"/>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5B2B3406-5AFD-7E9E-81EC-5436B2B8D49D}"/>
              </a:ext>
            </a:extLst>
          </p:cNvPr>
          <p:cNvSpPr>
            <a:spLocks noGrp="1"/>
          </p:cNvSpPr>
          <p:nvPr>
            <p:ph type="sldNum" sz="quarter" idx="12"/>
          </p:nvPr>
        </p:nvSpPr>
        <p:spPr/>
        <p:txBody>
          <a:bodyPr/>
          <a:lstStyle/>
          <a:p>
            <a:fld id="{3CE41450-EDF2-4B7A-80E2-47C71A9FB372}" type="slidenum">
              <a:rPr lang="en-NL" smtClean="0"/>
              <a:t>‹#›</a:t>
            </a:fld>
            <a:endParaRPr lang="en-NL"/>
          </a:p>
        </p:txBody>
      </p:sp>
    </p:spTree>
    <p:extLst>
      <p:ext uri="{BB962C8B-B14F-4D97-AF65-F5344CB8AC3E}">
        <p14:creationId xmlns:p14="http://schemas.microsoft.com/office/powerpoint/2010/main" val="1466444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9EDD203-3CC7-E707-CF76-05A49A3988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L"/>
          </a:p>
        </p:txBody>
      </p:sp>
      <p:sp>
        <p:nvSpPr>
          <p:cNvPr id="3" name="Text Placeholder 2">
            <a:extLst>
              <a:ext uri="{FF2B5EF4-FFF2-40B4-BE49-F238E27FC236}">
                <a16:creationId xmlns:a16="http://schemas.microsoft.com/office/drawing/2014/main" id="{F51E3658-4DEF-5AA7-C18B-0AB5A3EC22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175AE1BC-ECE3-8468-198B-1B3D969DF9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84A76F0-37C0-4581-99D3-594A8253BAC3}" type="datetimeFigureOut">
              <a:rPr lang="en-NL" smtClean="0"/>
              <a:t>26/02/2026</a:t>
            </a:fld>
            <a:endParaRPr lang="en-NL"/>
          </a:p>
        </p:txBody>
      </p:sp>
      <p:sp>
        <p:nvSpPr>
          <p:cNvPr id="5" name="Footer Placeholder 4">
            <a:extLst>
              <a:ext uri="{FF2B5EF4-FFF2-40B4-BE49-F238E27FC236}">
                <a16:creationId xmlns:a16="http://schemas.microsoft.com/office/drawing/2014/main" id="{919DEA96-F441-1C79-57A4-7A5A92C940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L"/>
          </a:p>
        </p:txBody>
      </p:sp>
      <p:sp>
        <p:nvSpPr>
          <p:cNvPr id="6" name="Slide Number Placeholder 5">
            <a:extLst>
              <a:ext uri="{FF2B5EF4-FFF2-40B4-BE49-F238E27FC236}">
                <a16:creationId xmlns:a16="http://schemas.microsoft.com/office/drawing/2014/main" id="{C3C995A2-6038-49A7-154D-CB83E918AA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CE41450-EDF2-4B7A-80E2-47C71A9FB372}" type="slidenum">
              <a:rPr lang="en-NL" smtClean="0"/>
              <a:t>‹#›</a:t>
            </a:fld>
            <a:endParaRPr lang="en-NL"/>
          </a:p>
        </p:txBody>
      </p:sp>
    </p:spTree>
    <p:extLst>
      <p:ext uri="{BB962C8B-B14F-4D97-AF65-F5344CB8AC3E}">
        <p14:creationId xmlns:p14="http://schemas.microsoft.com/office/powerpoint/2010/main" val="1563144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sky.app/profile/energy164.online" TargetMode="External"/><Relationship Id="rId2" Type="http://schemas.openxmlformats.org/officeDocument/2006/relationships/hyperlink" Target="https://blog.hompus.n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D95DD-3DDA-32C8-7C20-52DE7A61B551}"/>
              </a:ext>
            </a:extLst>
          </p:cNvPr>
          <p:cNvSpPr>
            <a:spLocks noGrp="1"/>
          </p:cNvSpPr>
          <p:nvPr>
            <p:ph type="ctrTitle"/>
          </p:nvPr>
        </p:nvSpPr>
        <p:spPr/>
        <p:txBody>
          <a:bodyPr/>
          <a:lstStyle/>
          <a:p>
            <a:r>
              <a:rPr lang="en-US" noProof="0" dirty="0"/>
              <a:t>Hidden SmartArt Layouts</a:t>
            </a:r>
          </a:p>
        </p:txBody>
      </p:sp>
      <p:sp>
        <p:nvSpPr>
          <p:cNvPr id="3" name="Subtitle 2">
            <a:extLst>
              <a:ext uri="{FF2B5EF4-FFF2-40B4-BE49-F238E27FC236}">
                <a16:creationId xmlns:a16="http://schemas.microsoft.com/office/drawing/2014/main" id="{F77D3682-E520-9A84-29AF-3AD6A0FE9FB5}"/>
              </a:ext>
            </a:extLst>
          </p:cNvPr>
          <p:cNvSpPr>
            <a:spLocks noGrp="1"/>
          </p:cNvSpPr>
          <p:nvPr>
            <p:ph type="subTitle" idx="1"/>
          </p:nvPr>
        </p:nvSpPr>
        <p:spPr/>
        <p:txBody>
          <a:bodyPr/>
          <a:lstStyle/>
          <a:p>
            <a:r>
              <a:rPr lang="en-US" noProof="0" dirty="0"/>
              <a:t>By Michaël Hompus</a:t>
            </a:r>
          </a:p>
          <a:p>
            <a:r>
              <a:rPr lang="en-US" noProof="0" dirty="0">
                <a:hlinkClick r:id="rId2"/>
              </a:rPr>
              <a:t>https://blog.hompus.nl</a:t>
            </a:r>
            <a:endParaRPr lang="en-US" noProof="0" dirty="0"/>
          </a:p>
          <a:p>
            <a:r>
              <a:rPr lang="en-US" u="sng" noProof="0" dirty="0">
                <a:hlinkClick r:id="rId3"/>
              </a:rPr>
              <a:t>https://bsky.app/profile/energy164.online</a:t>
            </a:r>
            <a:endParaRPr lang="en-US" noProof="0" dirty="0"/>
          </a:p>
          <a:p>
            <a:endParaRPr lang="en-US" noProof="0" dirty="0"/>
          </a:p>
        </p:txBody>
      </p:sp>
    </p:spTree>
    <p:extLst>
      <p:ext uri="{BB962C8B-B14F-4D97-AF65-F5344CB8AC3E}">
        <p14:creationId xmlns:p14="http://schemas.microsoft.com/office/powerpoint/2010/main" val="1023728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88AA6FF-BB80-53F2-F983-CDD01349AA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194FEE-C681-108A-0538-D53BD788A9F5}"/>
              </a:ext>
            </a:extLst>
          </p:cNvPr>
          <p:cNvSpPr>
            <a:spLocks noGrp="1"/>
          </p:cNvSpPr>
          <p:nvPr>
            <p:ph type="title"/>
          </p:nvPr>
        </p:nvSpPr>
        <p:spPr>
          <a:xfrm>
            <a:off x="838200" y="365125"/>
            <a:ext cx="10515600" cy="1325563"/>
          </a:xfrm>
        </p:spPr>
        <p:txBody>
          <a:bodyPr anchor="ctr">
            <a:normAutofit/>
          </a:bodyPr>
          <a:lstStyle/>
          <a:p>
            <a:r>
              <a:rPr lang="en-US" noProof="0" dirty="0"/>
              <a:t>Vertical  Hollow Action List</a:t>
            </a:r>
          </a:p>
        </p:txBody>
      </p:sp>
      <p:graphicFrame>
        <p:nvGraphicFramePr>
          <p:cNvPr id="7" name="Content Placeholder 2">
            <a:extLst>
              <a:ext uri="{FF2B5EF4-FFF2-40B4-BE49-F238E27FC236}">
                <a16:creationId xmlns:a16="http://schemas.microsoft.com/office/drawing/2014/main" id="{10B03661-C4E7-6FF1-B90D-15E5B42B9F09}"/>
              </a:ext>
            </a:extLst>
          </p:cNvPr>
          <p:cNvGraphicFramePr>
            <a:graphicFrameLocks noGrp="1"/>
          </p:cNvGraphicFramePr>
          <p:nvPr>
            <p:ph idx="1"/>
            <p:extLst>
              <p:ext uri="{D42A27DB-BD31-4B8C-83A1-F6EECF244321}">
                <p14:modId xmlns:p14="http://schemas.microsoft.com/office/powerpoint/2010/main" val="49057456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2555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A83BF6E-0ED1-09CD-6DE3-1D5E05358B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68B29E-7BB9-521F-6BCB-68C4384B41AF}"/>
              </a:ext>
            </a:extLst>
          </p:cNvPr>
          <p:cNvSpPr>
            <a:spLocks noGrp="1"/>
          </p:cNvSpPr>
          <p:nvPr>
            <p:ph type="title"/>
          </p:nvPr>
        </p:nvSpPr>
        <p:spPr>
          <a:xfrm>
            <a:off x="838200" y="365125"/>
            <a:ext cx="10515600" cy="1325563"/>
          </a:xfrm>
        </p:spPr>
        <p:txBody>
          <a:bodyPr>
            <a:normAutofit/>
          </a:bodyPr>
          <a:lstStyle/>
          <a:p>
            <a:r>
              <a:rPr lang="en-US" noProof="0" dirty="0"/>
              <a:t>Basic Process New</a:t>
            </a:r>
          </a:p>
        </p:txBody>
      </p:sp>
      <p:graphicFrame>
        <p:nvGraphicFramePr>
          <p:cNvPr id="6" name="Content Placeholder 2">
            <a:extLst>
              <a:ext uri="{FF2B5EF4-FFF2-40B4-BE49-F238E27FC236}">
                <a16:creationId xmlns:a16="http://schemas.microsoft.com/office/drawing/2014/main" id="{2EDA2A33-9A56-7176-5B09-351A9819932D}"/>
              </a:ext>
            </a:extLst>
          </p:cNvPr>
          <p:cNvGraphicFramePr>
            <a:graphicFrameLocks noGrp="1"/>
          </p:cNvGraphicFramePr>
          <p:nvPr>
            <p:ph idx="1"/>
            <p:extLst>
              <p:ext uri="{D42A27DB-BD31-4B8C-83A1-F6EECF244321}">
                <p14:modId xmlns:p14="http://schemas.microsoft.com/office/powerpoint/2010/main" val="333610354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0093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6A644E3-3A3B-8954-8E7C-D2A84B20CF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354109-6023-79F6-E314-D24BF91EDBBB}"/>
              </a:ext>
            </a:extLst>
          </p:cNvPr>
          <p:cNvSpPr>
            <a:spLocks noGrp="1"/>
          </p:cNvSpPr>
          <p:nvPr>
            <p:ph type="title"/>
          </p:nvPr>
        </p:nvSpPr>
        <p:spPr/>
        <p:txBody>
          <a:bodyPr anchor="ctr">
            <a:normAutofit/>
          </a:bodyPr>
          <a:lstStyle/>
          <a:p>
            <a:r>
              <a:rPr lang="en-US" noProof="0" dirty="0"/>
              <a:t>Basic Linear Process Numbered </a:t>
            </a:r>
          </a:p>
        </p:txBody>
      </p:sp>
      <p:graphicFrame>
        <p:nvGraphicFramePr>
          <p:cNvPr id="5" name="Content Placeholder 2">
            <a:extLst>
              <a:ext uri="{FF2B5EF4-FFF2-40B4-BE49-F238E27FC236}">
                <a16:creationId xmlns:a16="http://schemas.microsoft.com/office/drawing/2014/main" id="{630FA770-AC33-EC72-6D4E-AAC024C87974}"/>
              </a:ext>
            </a:extLst>
          </p:cNvPr>
          <p:cNvGraphicFramePr>
            <a:graphicFrameLocks noGrp="1"/>
          </p:cNvGraphicFramePr>
          <p:nvPr>
            <p:ph idx="1"/>
            <p:extLst>
              <p:ext uri="{D42A27DB-BD31-4B8C-83A1-F6EECF244321}">
                <p14:modId xmlns:p14="http://schemas.microsoft.com/office/powerpoint/2010/main" val="15241509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03528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A8E921A-C87D-4867-614C-1E001F2EA6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398CAD-01BF-64D7-C15A-38554C453DF7}"/>
              </a:ext>
            </a:extLst>
          </p:cNvPr>
          <p:cNvSpPr>
            <a:spLocks noGrp="1"/>
          </p:cNvSpPr>
          <p:nvPr>
            <p:ph type="title"/>
          </p:nvPr>
        </p:nvSpPr>
        <p:spPr>
          <a:xfrm>
            <a:off x="838200" y="365125"/>
            <a:ext cx="10515600" cy="1325563"/>
          </a:xfrm>
        </p:spPr>
        <p:txBody>
          <a:bodyPr anchor="ctr">
            <a:normAutofit/>
          </a:bodyPr>
          <a:lstStyle/>
          <a:p>
            <a:r>
              <a:rPr lang="en-US" noProof="0" dirty="0"/>
              <a:t>Linear Block Process Numbered</a:t>
            </a:r>
          </a:p>
        </p:txBody>
      </p:sp>
      <p:graphicFrame>
        <p:nvGraphicFramePr>
          <p:cNvPr id="5" name="Content Placeholder 2">
            <a:extLst>
              <a:ext uri="{FF2B5EF4-FFF2-40B4-BE49-F238E27FC236}">
                <a16:creationId xmlns:a16="http://schemas.microsoft.com/office/drawing/2014/main" id="{2B2AB550-FD69-98D2-1125-7360E06E9120}"/>
              </a:ext>
            </a:extLst>
          </p:cNvPr>
          <p:cNvGraphicFramePr>
            <a:graphicFrameLocks noGrp="1"/>
          </p:cNvGraphicFramePr>
          <p:nvPr>
            <p:ph idx="1"/>
            <p:extLst>
              <p:ext uri="{D42A27DB-BD31-4B8C-83A1-F6EECF244321}">
                <p14:modId xmlns:p14="http://schemas.microsoft.com/office/powerpoint/2010/main" val="120788205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189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BF2BA43-B4CE-688E-9335-AD8483A32A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15DBD3-79AB-1427-597D-D408A4E87574}"/>
              </a:ext>
            </a:extLst>
          </p:cNvPr>
          <p:cNvSpPr>
            <a:spLocks noGrp="1"/>
          </p:cNvSpPr>
          <p:nvPr>
            <p:ph type="title"/>
          </p:nvPr>
        </p:nvSpPr>
        <p:spPr/>
        <p:txBody>
          <a:bodyPr anchor="ctr">
            <a:normAutofit/>
          </a:bodyPr>
          <a:lstStyle/>
          <a:p>
            <a:r>
              <a:rPr lang="en-US" noProof="0" dirty="0"/>
              <a:t>Linear Arrow Process Numbered</a:t>
            </a:r>
          </a:p>
        </p:txBody>
      </p:sp>
      <p:graphicFrame>
        <p:nvGraphicFramePr>
          <p:cNvPr id="5" name="Content Placeholder 2">
            <a:extLst>
              <a:ext uri="{FF2B5EF4-FFF2-40B4-BE49-F238E27FC236}">
                <a16:creationId xmlns:a16="http://schemas.microsoft.com/office/drawing/2014/main" id="{D8608969-9A7E-C45B-5C8C-D27940BB3C22}"/>
              </a:ext>
            </a:extLst>
          </p:cNvPr>
          <p:cNvGraphicFramePr>
            <a:graphicFrameLocks noGrp="1"/>
          </p:cNvGraphicFramePr>
          <p:nvPr>
            <p:ph idx="1"/>
            <p:extLst>
              <p:ext uri="{D42A27DB-BD31-4B8C-83A1-F6EECF244321}">
                <p14:modId xmlns:p14="http://schemas.microsoft.com/office/powerpoint/2010/main" val="44192075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07099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13F12AF-E1F7-E7B9-2993-A04E31E790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971A16-D154-9DA6-80B7-7C60F8695F55}"/>
              </a:ext>
            </a:extLst>
          </p:cNvPr>
          <p:cNvSpPr>
            <a:spLocks noGrp="1"/>
          </p:cNvSpPr>
          <p:nvPr>
            <p:ph type="title"/>
          </p:nvPr>
        </p:nvSpPr>
        <p:spPr>
          <a:xfrm>
            <a:off x="838200" y="365125"/>
            <a:ext cx="10515600" cy="1325563"/>
          </a:xfrm>
        </p:spPr>
        <p:txBody>
          <a:bodyPr>
            <a:normAutofit/>
          </a:bodyPr>
          <a:lstStyle/>
          <a:p>
            <a:r>
              <a:rPr lang="en-US" noProof="0" dirty="0"/>
              <a:t>Vertical Down Arrow Process</a:t>
            </a:r>
          </a:p>
        </p:txBody>
      </p:sp>
      <p:graphicFrame>
        <p:nvGraphicFramePr>
          <p:cNvPr id="6" name="Content Placeholder 2">
            <a:extLst>
              <a:ext uri="{FF2B5EF4-FFF2-40B4-BE49-F238E27FC236}">
                <a16:creationId xmlns:a16="http://schemas.microsoft.com/office/drawing/2014/main" id="{A656A97D-1B7A-E192-381D-F28A7F4C4B5F}"/>
              </a:ext>
            </a:extLst>
          </p:cNvPr>
          <p:cNvGraphicFramePr>
            <a:graphicFrameLocks noGrp="1"/>
          </p:cNvGraphicFramePr>
          <p:nvPr>
            <p:ph idx="1"/>
            <p:extLst>
              <p:ext uri="{D42A27DB-BD31-4B8C-83A1-F6EECF244321}">
                <p14:modId xmlns:p14="http://schemas.microsoft.com/office/powerpoint/2010/main" val="272736284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6856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0C4C06-F20A-667F-8CD2-F1090F39DB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D5C057-463F-7B25-3EF2-4CE950C30FAE}"/>
              </a:ext>
            </a:extLst>
          </p:cNvPr>
          <p:cNvSpPr>
            <a:spLocks noGrp="1"/>
          </p:cNvSpPr>
          <p:nvPr>
            <p:ph type="title"/>
          </p:nvPr>
        </p:nvSpPr>
        <p:spPr>
          <a:xfrm>
            <a:off x="838200" y="365125"/>
            <a:ext cx="10515600" cy="1325563"/>
          </a:xfrm>
        </p:spPr>
        <p:txBody>
          <a:bodyPr>
            <a:normAutofit/>
          </a:bodyPr>
          <a:lstStyle/>
          <a:p>
            <a:r>
              <a:rPr lang="en-US" noProof="0" dirty="0"/>
              <a:t>Chevron Block Process</a:t>
            </a:r>
          </a:p>
        </p:txBody>
      </p:sp>
      <p:graphicFrame>
        <p:nvGraphicFramePr>
          <p:cNvPr id="7" name="内容占位符 1">
            <a:extLst>
              <a:ext uri="{FF2B5EF4-FFF2-40B4-BE49-F238E27FC236}">
                <a16:creationId xmlns:a16="http://schemas.microsoft.com/office/drawing/2014/main" id="{8789678F-3147-1018-A57F-2C16C086B770}"/>
              </a:ext>
            </a:extLst>
          </p:cNvPr>
          <p:cNvGraphicFramePr>
            <a:graphicFrameLocks noGrp="1"/>
          </p:cNvGraphicFramePr>
          <p:nvPr>
            <p:ph idx="1"/>
            <p:extLst>
              <p:ext uri="{D42A27DB-BD31-4B8C-83A1-F6EECF244321}">
                <p14:modId xmlns:p14="http://schemas.microsoft.com/office/powerpoint/2010/main" val="205797468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5049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BDE9DAE-55CD-3BE4-B5E1-E1E67B8E52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DD38B8-08C1-57C5-891C-4744E11E65CC}"/>
              </a:ext>
            </a:extLst>
          </p:cNvPr>
          <p:cNvSpPr>
            <a:spLocks noGrp="1"/>
          </p:cNvSpPr>
          <p:nvPr>
            <p:ph type="title"/>
          </p:nvPr>
        </p:nvSpPr>
        <p:spPr>
          <a:xfrm>
            <a:off x="838200" y="365125"/>
            <a:ext cx="10515600" cy="1325563"/>
          </a:xfrm>
        </p:spPr>
        <p:txBody>
          <a:bodyPr anchor="ctr">
            <a:normAutofit/>
          </a:bodyPr>
          <a:lstStyle/>
          <a:p>
            <a:r>
              <a:rPr lang="en-US" noProof="0" dirty="0"/>
              <a:t>Repeating Bending Process New</a:t>
            </a:r>
          </a:p>
        </p:txBody>
      </p:sp>
      <p:graphicFrame>
        <p:nvGraphicFramePr>
          <p:cNvPr id="5" name="Content Placeholder 2">
            <a:extLst>
              <a:ext uri="{FF2B5EF4-FFF2-40B4-BE49-F238E27FC236}">
                <a16:creationId xmlns:a16="http://schemas.microsoft.com/office/drawing/2014/main" id="{03417582-FFD4-C7FB-8B04-DEE8BBEDAE74}"/>
              </a:ext>
            </a:extLst>
          </p:cNvPr>
          <p:cNvGraphicFramePr>
            <a:graphicFrameLocks noGrp="1"/>
          </p:cNvGraphicFramePr>
          <p:nvPr>
            <p:ph idx="1"/>
            <p:extLst>
              <p:ext uri="{D42A27DB-BD31-4B8C-83A1-F6EECF244321}">
                <p14:modId xmlns:p14="http://schemas.microsoft.com/office/powerpoint/2010/main" val="358472226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482237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2C10C944-47C8-0282-E08C-CB75740F2A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DCD1B3-3992-D21B-0B4A-83F8CCD3E52D}"/>
              </a:ext>
            </a:extLst>
          </p:cNvPr>
          <p:cNvSpPr>
            <a:spLocks noGrp="1"/>
          </p:cNvSpPr>
          <p:nvPr>
            <p:ph type="title"/>
          </p:nvPr>
        </p:nvSpPr>
        <p:spPr>
          <a:xfrm>
            <a:off x="838200" y="365125"/>
            <a:ext cx="10515600" cy="1325563"/>
          </a:xfrm>
        </p:spPr>
        <p:txBody>
          <a:bodyPr>
            <a:normAutofit/>
          </a:bodyPr>
          <a:lstStyle/>
          <a:p>
            <a:r>
              <a:rPr lang="en-US" noProof="0" dirty="0"/>
              <a:t>Basic Timeline</a:t>
            </a:r>
          </a:p>
        </p:txBody>
      </p:sp>
      <p:graphicFrame>
        <p:nvGraphicFramePr>
          <p:cNvPr id="6" name="Content Placeholder 2">
            <a:extLst>
              <a:ext uri="{FF2B5EF4-FFF2-40B4-BE49-F238E27FC236}">
                <a16:creationId xmlns:a16="http://schemas.microsoft.com/office/drawing/2014/main" id="{2AF42038-1875-0D9E-2667-B2B2F565F0CF}"/>
              </a:ext>
            </a:extLst>
          </p:cNvPr>
          <p:cNvGraphicFramePr>
            <a:graphicFrameLocks noGrp="1"/>
          </p:cNvGraphicFramePr>
          <p:nvPr>
            <p:ph idx="1"/>
            <p:extLst>
              <p:ext uri="{D42A27DB-BD31-4B8C-83A1-F6EECF244321}">
                <p14:modId xmlns:p14="http://schemas.microsoft.com/office/powerpoint/2010/main" val="206743647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138933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FF93A9D-429A-EB91-9EFB-E137B1993A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51CF10-B9BF-DDD4-0C3C-F47ECBBD6DBB}"/>
              </a:ext>
            </a:extLst>
          </p:cNvPr>
          <p:cNvSpPr>
            <a:spLocks noGrp="1"/>
          </p:cNvSpPr>
          <p:nvPr>
            <p:ph type="title"/>
          </p:nvPr>
        </p:nvSpPr>
        <p:spPr/>
        <p:txBody>
          <a:bodyPr>
            <a:normAutofit/>
          </a:bodyPr>
          <a:lstStyle/>
          <a:p>
            <a:r>
              <a:rPr lang="en-US" noProof="0" dirty="0"/>
              <a:t>Horizontal Path Timeline</a:t>
            </a:r>
          </a:p>
        </p:txBody>
      </p:sp>
      <p:graphicFrame>
        <p:nvGraphicFramePr>
          <p:cNvPr id="5" name="Content Placeholder 2">
            <a:extLst>
              <a:ext uri="{FF2B5EF4-FFF2-40B4-BE49-F238E27FC236}">
                <a16:creationId xmlns:a16="http://schemas.microsoft.com/office/drawing/2014/main" id="{C2D168A9-7497-EFD4-0772-ED56A841B06F}"/>
              </a:ext>
            </a:extLst>
          </p:cNvPr>
          <p:cNvGraphicFramePr>
            <a:graphicFrameLocks noGrp="1"/>
          </p:cNvGraphicFramePr>
          <p:nvPr>
            <p:ph idx="1"/>
            <p:extLst>
              <p:ext uri="{D42A27DB-BD31-4B8C-83A1-F6EECF244321}">
                <p14:modId xmlns:p14="http://schemas.microsoft.com/office/powerpoint/2010/main" val="42914860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2171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677AAF-B1ED-F4E8-1A89-15F3EF1539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5C473D-5A16-92F9-1BC6-145A72BBD22E}"/>
              </a:ext>
            </a:extLst>
          </p:cNvPr>
          <p:cNvSpPr>
            <a:spLocks noGrp="1"/>
          </p:cNvSpPr>
          <p:nvPr>
            <p:ph type="title"/>
          </p:nvPr>
        </p:nvSpPr>
        <p:spPr>
          <a:xfrm>
            <a:off x="838200" y="365125"/>
            <a:ext cx="10515600" cy="1325563"/>
          </a:xfrm>
        </p:spPr>
        <p:txBody>
          <a:bodyPr anchor="ctr">
            <a:normAutofit/>
          </a:bodyPr>
          <a:lstStyle/>
          <a:p>
            <a:r>
              <a:rPr lang="en-US" noProof="0" dirty="0"/>
              <a:t>Icon Label List</a:t>
            </a:r>
          </a:p>
        </p:txBody>
      </p:sp>
      <p:graphicFrame>
        <p:nvGraphicFramePr>
          <p:cNvPr id="5" name="Content Placeholder 2">
            <a:extLst>
              <a:ext uri="{FF2B5EF4-FFF2-40B4-BE49-F238E27FC236}">
                <a16:creationId xmlns:a16="http://schemas.microsoft.com/office/drawing/2014/main" id="{D7C3A40D-0F2F-4DF6-83CF-83173190CF7C}"/>
              </a:ext>
            </a:extLst>
          </p:cNvPr>
          <p:cNvGraphicFramePr>
            <a:graphicFrameLocks noGrp="1"/>
          </p:cNvGraphicFramePr>
          <p:nvPr>
            <p:ph idx="1"/>
            <p:extLst>
              <p:ext uri="{D42A27DB-BD31-4B8C-83A1-F6EECF244321}">
                <p14:modId xmlns:p14="http://schemas.microsoft.com/office/powerpoint/2010/main" val="97775756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72044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D13218B-7E9E-C245-B592-619D37606D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3B20B7-BF89-219F-35FD-09D9E169081F}"/>
              </a:ext>
            </a:extLst>
          </p:cNvPr>
          <p:cNvSpPr>
            <a:spLocks noGrp="1"/>
          </p:cNvSpPr>
          <p:nvPr>
            <p:ph type="title"/>
          </p:nvPr>
        </p:nvSpPr>
        <p:spPr>
          <a:xfrm>
            <a:off x="838200" y="365125"/>
            <a:ext cx="10515600" cy="1325563"/>
          </a:xfrm>
        </p:spPr>
        <p:txBody>
          <a:bodyPr>
            <a:normAutofit/>
          </a:bodyPr>
          <a:lstStyle/>
          <a:p>
            <a:r>
              <a:rPr lang="en-US" noProof="0" dirty="0"/>
              <a:t>Horizontal Labels Timeline</a:t>
            </a:r>
          </a:p>
        </p:txBody>
      </p:sp>
      <p:graphicFrame>
        <p:nvGraphicFramePr>
          <p:cNvPr id="6" name="Content Placeholder 2">
            <a:extLst>
              <a:ext uri="{FF2B5EF4-FFF2-40B4-BE49-F238E27FC236}">
                <a16:creationId xmlns:a16="http://schemas.microsoft.com/office/drawing/2014/main" id="{4A9ACF35-0E25-4B7A-1B70-5F8201352732}"/>
              </a:ext>
            </a:extLst>
          </p:cNvPr>
          <p:cNvGraphicFramePr>
            <a:graphicFrameLocks noGrp="1"/>
          </p:cNvGraphicFramePr>
          <p:nvPr>
            <p:ph idx="1"/>
            <p:extLst>
              <p:ext uri="{D42A27DB-BD31-4B8C-83A1-F6EECF244321}">
                <p14:modId xmlns:p14="http://schemas.microsoft.com/office/powerpoint/2010/main" val="98571370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269841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77EC7CA-DB2D-83A2-938F-396E92B3D7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6E3FFA-6471-3E91-DE23-0BC9373612CA}"/>
              </a:ext>
            </a:extLst>
          </p:cNvPr>
          <p:cNvSpPr>
            <a:spLocks noGrp="1"/>
          </p:cNvSpPr>
          <p:nvPr>
            <p:ph type="title"/>
          </p:nvPr>
        </p:nvSpPr>
        <p:spPr>
          <a:xfrm>
            <a:off x="838200" y="365125"/>
            <a:ext cx="10515600" cy="1325563"/>
          </a:xfrm>
        </p:spPr>
        <p:txBody>
          <a:bodyPr>
            <a:normAutofit/>
          </a:bodyPr>
          <a:lstStyle/>
          <a:p>
            <a:r>
              <a:rPr lang="en-US" noProof="0" dirty="0"/>
              <a:t>Drop Pin Timeline</a:t>
            </a:r>
          </a:p>
        </p:txBody>
      </p:sp>
      <p:graphicFrame>
        <p:nvGraphicFramePr>
          <p:cNvPr id="5" name="Content Placeholder 2">
            <a:extLst>
              <a:ext uri="{FF2B5EF4-FFF2-40B4-BE49-F238E27FC236}">
                <a16:creationId xmlns:a16="http://schemas.microsoft.com/office/drawing/2014/main" id="{7609E36C-A0D1-9BDE-3748-82E32F596517}"/>
              </a:ext>
            </a:extLst>
          </p:cNvPr>
          <p:cNvGraphicFramePr>
            <a:graphicFrameLocks noGrp="1"/>
          </p:cNvGraphicFramePr>
          <p:nvPr>
            <p:ph idx="1"/>
            <p:extLst>
              <p:ext uri="{D42A27DB-BD31-4B8C-83A1-F6EECF244321}">
                <p14:modId xmlns:p14="http://schemas.microsoft.com/office/powerpoint/2010/main" val="216090372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77194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176EC53-184A-7504-497E-61537C852B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C682F5-A15B-7765-BD80-EF818950CCA3}"/>
              </a:ext>
            </a:extLst>
          </p:cNvPr>
          <p:cNvSpPr>
            <a:spLocks noGrp="1"/>
          </p:cNvSpPr>
          <p:nvPr>
            <p:ph type="title"/>
          </p:nvPr>
        </p:nvSpPr>
        <p:spPr>
          <a:xfrm>
            <a:off x="838200" y="365125"/>
            <a:ext cx="10515600" cy="1325563"/>
          </a:xfrm>
        </p:spPr>
        <p:txBody>
          <a:bodyPr>
            <a:normAutofit/>
          </a:bodyPr>
          <a:lstStyle/>
          <a:p>
            <a:r>
              <a:rPr lang="en-US" noProof="0" dirty="0"/>
              <a:t>Rounded Rectangle Timeline</a:t>
            </a:r>
          </a:p>
        </p:txBody>
      </p:sp>
      <p:graphicFrame>
        <p:nvGraphicFramePr>
          <p:cNvPr id="6" name="Content Placeholder 2">
            <a:extLst>
              <a:ext uri="{FF2B5EF4-FFF2-40B4-BE49-F238E27FC236}">
                <a16:creationId xmlns:a16="http://schemas.microsoft.com/office/drawing/2014/main" id="{DCBEB644-F076-2835-963F-B0F1E0DE2F96}"/>
              </a:ext>
            </a:extLst>
          </p:cNvPr>
          <p:cNvGraphicFramePr>
            <a:graphicFrameLocks noGrp="1"/>
          </p:cNvGraphicFramePr>
          <p:nvPr>
            <p:ph idx="1"/>
            <p:extLst>
              <p:ext uri="{D42A27DB-BD31-4B8C-83A1-F6EECF244321}">
                <p14:modId xmlns:p14="http://schemas.microsoft.com/office/powerpoint/2010/main" val="182825712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528322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EF3B1C2-0457-4677-6E15-7470194BF8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FADDAD-207E-D18F-184E-79FAC57A8BC0}"/>
              </a:ext>
            </a:extLst>
          </p:cNvPr>
          <p:cNvSpPr>
            <a:spLocks noGrp="1"/>
          </p:cNvSpPr>
          <p:nvPr>
            <p:ph type="title"/>
          </p:nvPr>
        </p:nvSpPr>
        <p:spPr>
          <a:xfrm>
            <a:off x="838200" y="365125"/>
            <a:ext cx="10515600" cy="1325563"/>
          </a:xfrm>
        </p:spPr>
        <p:txBody>
          <a:bodyPr anchor="b">
            <a:normAutofit/>
          </a:bodyPr>
          <a:lstStyle/>
          <a:p>
            <a:r>
              <a:rPr lang="en-US" noProof="0" dirty="0"/>
              <a:t>Hexagon Timeline</a:t>
            </a:r>
          </a:p>
        </p:txBody>
      </p:sp>
      <p:graphicFrame>
        <p:nvGraphicFramePr>
          <p:cNvPr id="5" name="Content Placeholder 2">
            <a:extLst>
              <a:ext uri="{FF2B5EF4-FFF2-40B4-BE49-F238E27FC236}">
                <a16:creationId xmlns:a16="http://schemas.microsoft.com/office/drawing/2014/main" id="{CC25AE7E-F494-1165-17D7-92B83AA34CD7}"/>
              </a:ext>
            </a:extLst>
          </p:cNvPr>
          <p:cNvGraphicFramePr>
            <a:graphicFrameLocks noGrp="1"/>
          </p:cNvGraphicFramePr>
          <p:nvPr>
            <p:ph idx="1"/>
            <p:extLst>
              <p:ext uri="{D42A27DB-BD31-4B8C-83A1-F6EECF244321}">
                <p14:modId xmlns:p14="http://schemas.microsoft.com/office/powerpoint/2010/main" val="226335144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466079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65525D6B-39EE-1C83-F344-F834BD433A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EBDE2-3EEF-B0F8-788F-90E1F99CE689}"/>
              </a:ext>
            </a:extLst>
          </p:cNvPr>
          <p:cNvSpPr>
            <a:spLocks noGrp="1"/>
          </p:cNvSpPr>
          <p:nvPr>
            <p:ph type="title"/>
          </p:nvPr>
        </p:nvSpPr>
        <p:spPr>
          <a:xfrm>
            <a:off x="838200" y="365125"/>
            <a:ext cx="10515600" cy="1325563"/>
          </a:xfrm>
        </p:spPr>
        <p:txBody>
          <a:bodyPr>
            <a:normAutofit/>
          </a:bodyPr>
          <a:lstStyle/>
          <a:p>
            <a:r>
              <a:rPr lang="en-US" noProof="0" dirty="0"/>
              <a:t>Accent Home Chevron Process</a:t>
            </a:r>
          </a:p>
        </p:txBody>
      </p:sp>
      <p:graphicFrame>
        <p:nvGraphicFramePr>
          <p:cNvPr id="6" name="Content Placeholder 2">
            <a:extLst>
              <a:ext uri="{FF2B5EF4-FFF2-40B4-BE49-F238E27FC236}">
                <a16:creationId xmlns:a16="http://schemas.microsoft.com/office/drawing/2014/main" id="{F516C431-4F15-0B04-1346-6B13EBEF09D3}"/>
              </a:ext>
            </a:extLst>
          </p:cNvPr>
          <p:cNvGraphicFramePr>
            <a:graphicFrameLocks noGrp="1"/>
          </p:cNvGraphicFramePr>
          <p:nvPr>
            <p:ph idx="1"/>
            <p:extLst>
              <p:ext uri="{D42A27DB-BD31-4B8C-83A1-F6EECF244321}">
                <p14:modId xmlns:p14="http://schemas.microsoft.com/office/powerpoint/2010/main" val="77311415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2406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C3F0D-AA90-727E-3A7F-6F8F762A5729}"/>
              </a:ext>
            </a:extLst>
          </p:cNvPr>
          <p:cNvSpPr>
            <a:spLocks noGrp="1"/>
          </p:cNvSpPr>
          <p:nvPr>
            <p:ph type="title"/>
          </p:nvPr>
        </p:nvSpPr>
        <p:spPr>
          <a:xfrm>
            <a:off x="838200" y="365125"/>
            <a:ext cx="10515600" cy="1325563"/>
          </a:xfrm>
        </p:spPr>
        <p:txBody>
          <a:bodyPr>
            <a:normAutofit/>
          </a:bodyPr>
          <a:lstStyle/>
          <a:p>
            <a:r>
              <a:rPr lang="en-US" noProof="0" dirty="0"/>
              <a:t>Icon Circle List</a:t>
            </a:r>
          </a:p>
        </p:txBody>
      </p:sp>
      <p:graphicFrame>
        <p:nvGraphicFramePr>
          <p:cNvPr id="5" name="Content Placeholder 2">
            <a:extLst>
              <a:ext uri="{FF2B5EF4-FFF2-40B4-BE49-F238E27FC236}">
                <a16:creationId xmlns:a16="http://schemas.microsoft.com/office/drawing/2014/main" id="{314D7F96-8194-3C72-59EE-A7245CE185A2}"/>
              </a:ext>
            </a:extLst>
          </p:cNvPr>
          <p:cNvGraphicFramePr>
            <a:graphicFrameLocks noGrp="1"/>
          </p:cNvGraphicFramePr>
          <p:nvPr>
            <p:ph idx="1"/>
            <p:extLst>
              <p:ext uri="{D42A27DB-BD31-4B8C-83A1-F6EECF244321}">
                <p14:modId xmlns:p14="http://schemas.microsoft.com/office/powerpoint/2010/main" val="182955149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80611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BD32C07-98AD-3AB0-17A7-40FABA7DDA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85C8AC-5AB3-60EA-5B0C-7203B4AB034E}"/>
              </a:ext>
            </a:extLst>
          </p:cNvPr>
          <p:cNvSpPr>
            <a:spLocks noGrp="1"/>
          </p:cNvSpPr>
          <p:nvPr>
            <p:ph type="title"/>
          </p:nvPr>
        </p:nvSpPr>
        <p:spPr>
          <a:xfrm>
            <a:off x="838200" y="365125"/>
            <a:ext cx="10515600" cy="1325563"/>
          </a:xfrm>
        </p:spPr>
        <p:txBody>
          <a:bodyPr>
            <a:normAutofit/>
          </a:bodyPr>
          <a:lstStyle/>
          <a:p>
            <a:r>
              <a:rPr lang="en-US" noProof="0" dirty="0"/>
              <a:t>Icon Circle Label List</a:t>
            </a:r>
          </a:p>
        </p:txBody>
      </p:sp>
      <p:graphicFrame>
        <p:nvGraphicFramePr>
          <p:cNvPr id="9" name="Content Placeholder 6">
            <a:extLst>
              <a:ext uri="{FF2B5EF4-FFF2-40B4-BE49-F238E27FC236}">
                <a16:creationId xmlns:a16="http://schemas.microsoft.com/office/drawing/2014/main" id="{17E144B5-0B8D-A689-1D1F-FF7DD4D722A1}"/>
              </a:ext>
            </a:extLst>
          </p:cNvPr>
          <p:cNvGraphicFramePr>
            <a:graphicFrameLocks noGrp="1"/>
          </p:cNvGraphicFramePr>
          <p:nvPr>
            <p:ph idx="1"/>
            <p:extLst>
              <p:ext uri="{D42A27DB-BD31-4B8C-83A1-F6EECF244321}">
                <p14:modId xmlns:p14="http://schemas.microsoft.com/office/powerpoint/2010/main" val="324840897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6397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B3DCD-67E6-14C7-227D-2814E842181E}"/>
              </a:ext>
            </a:extLst>
          </p:cNvPr>
          <p:cNvSpPr>
            <a:spLocks noGrp="1"/>
          </p:cNvSpPr>
          <p:nvPr>
            <p:ph type="title"/>
          </p:nvPr>
        </p:nvSpPr>
        <p:spPr>
          <a:xfrm>
            <a:off x="838200" y="365125"/>
            <a:ext cx="10515600" cy="1325563"/>
          </a:xfrm>
        </p:spPr>
        <p:txBody>
          <a:bodyPr anchor="ctr">
            <a:normAutofit/>
          </a:bodyPr>
          <a:lstStyle/>
          <a:p>
            <a:r>
              <a:rPr lang="en-US" noProof="0" dirty="0"/>
              <a:t>Icon Leaf Label List</a:t>
            </a:r>
          </a:p>
        </p:txBody>
      </p:sp>
      <p:graphicFrame>
        <p:nvGraphicFramePr>
          <p:cNvPr id="5" name="Content Placeholder 2">
            <a:extLst>
              <a:ext uri="{FF2B5EF4-FFF2-40B4-BE49-F238E27FC236}">
                <a16:creationId xmlns:a16="http://schemas.microsoft.com/office/drawing/2014/main" id="{098733D4-A216-06E4-F704-195A92802965}"/>
              </a:ext>
            </a:extLst>
          </p:cNvPr>
          <p:cNvGraphicFramePr>
            <a:graphicFrameLocks noGrp="1"/>
          </p:cNvGraphicFramePr>
          <p:nvPr>
            <p:ph idx="1"/>
            <p:extLst>
              <p:ext uri="{D42A27DB-BD31-4B8C-83A1-F6EECF244321}">
                <p14:modId xmlns:p14="http://schemas.microsoft.com/office/powerpoint/2010/main" val="39073314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9727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A20849A-356F-4742-636B-A2DD42B6CD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5A6642-A3DF-6BB6-B489-2D96D1EE6DC2}"/>
              </a:ext>
            </a:extLst>
          </p:cNvPr>
          <p:cNvSpPr>
            <a:spLocks noGrp="1"/>
          </p:cNvSpPr>
          <p:nvPr>
            <p:ph type="title"/>
          </p:nvPr>
        </p:nvSpPr>
        <p:spPr>
          <a:xfrm>
            <a:off x="838200" y="365125"/>
            <a:ext cx="10515600" cy="1325563"/>
          </a:xfrm>
        </p:spPr>
        <p:txBody>
          <a:bodyPr>
            <a:normAutofit/>
          </a:bodyPr>
          <a:lstStyle/>
          <a:p>
            <a:r>
              <a:rPr lang="en-US" noProof="0" dirty="0"/>
              <a:t>Icon Label Description List</a:t>
            </a:r>
          </a:p>
        </p:txBody>
      </p:sp>
      <p:graphicFrame>
        <p:nvGraphicFramePr>
          <p:cNvPr id="61" name="Content Placeholder 2">
            <a:extLst>
              <a:ext uri="{FF2B5EF4-FFF2-40B4-BE49-F238E27FC236}">
                <a16:creationId xmlns:a16="http://schemas.microsoft.com/office/drawing/2014/main" id="{2531EC3A-4DD8-E6F5-FBCA-C5CD327323CF}"/>
              </a:ext>
            </a:extLst>
          </p:cNvPr>
          <p:cNvGraphicFramePr>
            <a:graphicFrameLocks noGrp="1"/>
          </p:cNvGraphicFramePr>
          <p:nvPr>
            <p:ph idx="1"/>
            <p:extLst>
              <p:ext uri="{D42A27DB-BD31-4B8C-83A1-F6EECF244321}">
                <p14:modId xmlns:p14="http://schemas.microsoft.com/office/powerpoint/2010/main" val="7620082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5643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4CCD63E6-5511-0F6A-46FB-5433628A5C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109B22-612D-10FA-F644-5A6D36F84321}"/>
              </a:ext>
            </a:extLst>
          </p:cNvPr>
          <p:cNvSpPr>
            <a:spLocks noGrp="1"/>
          </p:cNvSpPr>
          <p:nvPr>
            <p:ph type="title"/>
          </p:nvPr>
        </p:nvSpPr>
        <p:spPr>
          <a:xfrm>
            <a:off x="838200" y="365125"/>
            <a:ext cx="10515600" cy="1325563"/>
          </a:xfrm>
        </p:spPr>
        <p:txBody>
          <a:bodyPr>
            <a:normAutofit/>
          </a:bodyPr>
          <a:lstStyle/>
          <a:p>
            <a:r>
              <a:rPr lang="en-US" noProof="0" dirty="0"/>
              <a:t>Centered Icon Label Description List</a:t>
            </a:r>
          </a:p>
        </p:txBody>
      </p:sp>
      <p:graphicFrame>
        <p:nvGraphicFramePr>
          <p:cNvPr id="61" name="Content Placeholder 2">
            <a:extLst>
              <a:ext uri="{FF2B5EF4-FFF2-40B4-BE49-F238E27FC236}">
                <a16:creationId xmlns:a16="http://schemas.microsoft.com/office/drawing/2014/main" id="{DFD773EA-CDE5-2BD9-AABC-4BC618B9D044}"/>
              </a:ext>
            </a:extLst>
          </p:cNvPr>
          <p:cNvGraphicFramePr>
            <a:graphicFrameLocks noGrp="1"/>
          </p:cNvGraphicFramePr>
          <p:nvPr>
            <p:ph idx="1"/>
            <p:extLst>
              <p:ext uri="{D42A27DB-BD31-4B8C-83A1-F6EECF244321}">
                <p14:modId xmlns:p14="http://schemas.microsoft.com/office/powerpoint/2010/main" val="61246938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9347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91BFEBD-986E-45CA-1B68-2BA6D9BA07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F54E1C-F923-D0C2-0177-745727301CB1}"/>
              </a:ext>
            </a:extLst>
          </p:cNvPr>
          <p:cNvSpPr>
            <a:spLocks noGrp="1"/>
          </p:cNvSpPr>
          <p:nvPr>
            <p:ph type="title"/>
          </p:nvPr>
        </p:nvSpPr>
        <p:spPr/>
        <p:txBody>
          <a:bodyPr anchor="ctr">
            <a:normAutofit/>
          </a:bodyPr>
          <a:lstStyle/>
          <a:p>
            <a:r>
              <a:rPr lang="en-US" noProof="0" dirty="0"/>
              <a:t>Icon Vertical Solid List</a:t>
            </a:r>
          </a:p>
        </p:txBody>
      </p:sp>
      <p:graphicFrame>
        <p:nvGraphicFramePr>
          <p:cNvPr id="6" name="Content Placeholder 2">
            <a:extLst>
              <a:ext uri="{FF2B5EF4-FFF2-40B4-BE49-F238E27FC236}">
                <a16:creationId xmlns:a16="http://schemas.microsoft.com/office/drawing/2014/main" id="{E58E7D6F-2A7C-04BF-B055-93CF8BE8665F}"/>
              </a:ext>
            </a:extLst>
          </p:cNvPr>
          <p:cNvGraphicFramePr>
            <a:graphicFrameLocks noGrp="1"/>
          </p:cNvGraphicFramePr>
          <p:nvPr>
            <p:ph idx="1"/>
            <p:extLst>
              <p:ext uri="{D42A27DB-BD31-4B8C-83A1-F6EECF244321}">
                <p14:modId xmlns:p14="http://schemas.microsoft.com/office/powerpoint/2010/main" val="369010306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8067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B38EF7D-43EB-964E-F829-2262530A6C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C1B824-4574-8297-CEC1-C4FAA442BB42}"/>
              </a:ext>
            </a:extLst>
          </p:cNvPr>
          <p:cNvSpPr>
            <a:spLocks noGrp="1"/>
          </p:cNvSpPr>
          <p:nvPr>
            <p:ph type="title"/>
          </p:nvPr>
        </p:nvSpPr>
        <p:spPr/>
        <p:txBody>
          <a:bodyPr anchor="b">
            <a:normAutofit/>
          </a:bodyPr>
          <a:lstStyle/>
          <a:p>
            <a:r>
              <a:rPr lang="en-US" noProof="0" dirty="0"/>
              <a:t>Vertical Solid Action List</a:t>
            </a:r>
          </a:p>
        </p:txBody>
      </p:sp>
      <p:graphicFrame>
        <p:nvGraphicFramePr>
          <p:cNvPr id="7" name="Content Placeholder 2">
            <a:extLst>
              <a:ext uri="{FF2B5EF4-FFF2-40B4-BE49-F238E27FC236}">
                <a16:creationId xmlns:a16="http://schemas.microsoft.com/office/drawing/2014/main" id="{4268C048-508E-2776-F422-C960A969E713}"/>
              </a:ext>
            </a:extLst>
          </p:cNvPr>
          <p:cNvGraphicFramePr>
            <a:graphicFrameLocks noGrp="1"/>
          </p:cNvGraphicFramePr>
          <p:nvPr>
            <p:ph idx="1"/>
            <p:extLst>
              <p:ext uri="{D42A27DB-BD31-4B8C-83A1-F6EECF244321}">
                <p14:modId xmlns:p14="http://schemas.microsoft.com/office/powerpoint/2010/main" val="179879608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01710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TotalTime>
  <Words>714</Words>
  <Application>Microsoft Office PowerPoint</Application>
  <PresentationFormat>Widescreen</PresentationFormat>
  <Paragraphs>194</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Aptos</vt:lpstr>
      <vt:lpstr>Aptos Display</vt:lpstr>
      <vt:lpstr>Arial</vt:lpstr>
      <vt:lpstr>Office Theme</vt:lpstr>
      <vt:lpstr>Hidden SmartArt Layouts</vt:lpstr>
      <vt:lpstr>Icon Label List</vt:lpstr>
      <vt:lpstr>Icon Circle List</vt:lpstr>
      <vt:lpstr>Icon Circle Label List</vt:lpstr>
      <vt:lpstr>Icon Leaf Label List</vt:lpstr>
      <vt:lpstr>Icon Label Description List</vt:lpstr>
      <vt:lpstr>Centered Icon Label Description List</vt:lpstr>
      <vt:lpstr>Icon Vertical Solid List</vt:lpstr>
      <vt:lpstr>Vertical Solid Action List</vt:lpstr>
      <vt:lpstr>Vertical  Hollow Action List</vt:lpstr>
      <vt:lpstr>Basic Process New</vt:lpstr>
      <vt:lpstr>Basic Linear Process Numbered </vt:lpstr>
      <vt:lpstr>Linear Block Process Numbered</vt:lpstr>
      <vt:lpstr>Linear Arrow Process Numbered</vt:lpstr>
      <vt:lpstr>Vertical Down Arrow Process</vt:lpstr>
      <vt:lpstr>Chevron Block Process</vt:lpstr>
      <vt:lpstr>Repeating Bending Process New</vt:lpstr>
      <vt:lpstr>Basic Timeline</vt:lpstr>
      <vt:lpstr>Horizontal Path Timeline</vt:lpstr>
      <vt:lpstr>Horizontal Labels Timeline</vt:lpstr>
      <vt:lpstr>Drop Pin Timeline</vt:lpstr>
      <vt:lpstr>Rounded Rectangle Timeline</vt:lpstr>
      <vt:lpstr>Hexagon Timeline</vt:lpstr>
      <vt:lpstr>Accent Home Chevron 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Michaël Hompus</cp:lastModifiedBy>
  <cp:revision>2</cp:revision>
  <dcterms:created xsi:type="dcterms:W3CDTF">2026-02-25T21:44:08Z</dcterms:created>
  <dcterms:modified xsi:type="dcterms:W3CDTF">2026-02-26T10:42:23Z</dcterms:modified>
</cp:coreProperties>
</file>